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81" r:id="rId4"/>
    <p:sldId id="268" r:id="rId5"/>
    <p:sldId id="267" r:id="rId6"/>
    <p:sldId id="258" r:id="rId7"/>
    <p:sldId id="259" r:id="rId8"/>
    <p:sldId id="260" r:id="rId9"/>
    <p:sldId id="26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3" r:id="rId22"/>
    <p:sldId id="280" r:id="rId23"/>
    <p:sldId id="264" r:id="rId24"/>
    <p:sldId id="266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FF"/>
    <a:srgbClr val="99CCFF"/>
    <a:srgbClr val="66FF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7" autoAdjust="0"/>
    <p:restoredTop sz="94660"/>
  </p:normalViewPr>
  <p:slideViewPr>
    <p:cSldViewPr>
      <p:cViewPr varScale="1">
        <p:scale>
          <a:sx n="101" d="100"/>
          <a:sy n="101" d="100"/>
        </p:scale>
        <p:origin x="-2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0DC0A-D358-4904-BA6E-82C1DF0035C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BE7B0D-FD9E-4696-B2F8-A639803B5D2A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uk-UA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Фізичне середовище</a:t>
          </a:r>
          <a:endParaRPr lang="ru-RU" sz="2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2ECDCE-BFC5-4943-A2E4-BC592E151250}" type="parTrans" cxnId="{49556DEE-4A93-4D77-9BB5-780FE8729E78}">
      <dgm:prSet/>
      <dgm:spPr/>
      <dgm:t>
        <a:bodyPr/>
        <a:lstStyle/>
        <a:p>
          <a:endParaRPr lang="ru-RU"/>
        </a:p>
      </dgm:t>
    </dgm:pt>
    <dgm:pt modelId="{E4CFB01E-6995-4DB0-8055-66B7CCE63C7C}" type="sibTrans" cxnId="{49556DEE-4A93-4D77-9BB5-780FE8729E78}">
      <dgm:prSet/>
      <dgm:spPr/>
      <dgm:t>
        <a:bodyPr/>
        <a:lstStyle/>
        <a:p>
          <a:endParaRPr lang="ru-RU"/>
        </a:p>
      </dgm:t>
    </dgm:pt>
    <dgm:pt modelId="{F274AAB5-B091-4DD3-AD27-515089851AAC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uk-UA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Соціальне середовище</a:t>
          </a:r>
          <a:endParaRPr lang="ru-RU" sz="2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B52FC4-A619-46BA-AC13-06BE25A13738}" type="parTrans" cxnId="{6EFF75DF-C77D-4216-84FF-7EB8D5755069}">
      <dgm:prSet/>
      <dgm:spPr/>
      <dgm:t>
        <a:bodyPr/>
        <a:lstStyle/>
        <a:p>
          <a:endParaRPr lang="ru-RU"/>
        </a:p>
      </dgm:t>
    </dgm:pt>
    <dgm:pt modelId="{D1F9519B-21A6-408D-981E-6D0636EAC6A5}" type="sibTrans" cxnId="{6EFF75DF-C77D-4216-84FF-7EB8D5755069}">
      <dgm:prSet/>
      <dgm:spPr/>
      <dgm:t>
        <a:bodyPr/>
        <a:lstStyle/>
        <a:p>
          <a:endParaRPr lang="ru-RU"/>
        </a:p>
      </dgm:t>
    </dgm:pt>
    <dgm:pt modelId="{8FCF56B9-535A-4B5A-B564-259AD24B0A40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uk-UA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Педагогічне середовище</a:t>
          </a:r>
          <a:endParaRPr lang="ru-RU" sz="2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7DE56F-F711-4123-83FD-D0BC35A3170B}" type="parTrans" cxnId="{8A7141C2-B4E8-44F0-8E4D-3A32A98894D9}">
      <dgm:prSet/>
      <dgm:spPr/>
      <dgm:t>
        <a:bodyPr/>
        <a:lstStyle/>
        <a:p>
          <a:endParaRPr lang="ru-RU"/>
        </a:p>
      </dgm:t>
    </dgm:pt>
    <dgm:pt modelId="{9B7483C3-631D-4D7A-9B75-41EA9AAA2832}" type="sibTrans" cxnId="{8A7141C2-B4E8-44F0-8E4D-3A32A98894D9}">
      <dgm:prSet/>
      <dgm:spPr/>
      <dgm:t>
        <a:bodyPr/>
        <a:lstStyle/>
        <a:p>
          <a:endParaRPr lang="ru-RU"/>
        </a:p>
      </dgm:t>
    </dgm:pt>
    <dgm:pt modelId="{D2499DC3-555C-42E3-9C81-E2E545E20EA9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uk-UA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Культурно-освітнє середовище</a:t>
          </a:r>
          <a:endParaRPr lang="ru-RU" sz="2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952A95-0989-4018-8FAB-2EB82D762CC6}" type="sibTrans" cxnId="{DA79E26F-E5EF-417C-8447-3C32F85EF350}">
      <dgm:prSet/>
      <dgm:spPr/>
      <dgm:t>
        <a:bodyPr/>
        <a:lstStyle/>
        <a:p>
          <a:endParaRPr lang="ru-RU"/>
        </a:p>
      </dgm:t>
    </dgm:pt>
    <dgm:pt modelId="{33DC442C-E4A6-4CEE-B725-F992C5FF2DEF}" type="parTrans" cxnId="{DA79E26F-E5EF-417C-8447-3C32F85EF350}">
      <dgm:prSet/>
      <dgm:spPr/>
      <dgm:t>
        <a:bodyPr/>
        <a:lstStyle/>
        <a:p>
          <a:endParaRPr lang="ru-RU"/>
        </a:p>
      </dgm:t>
    </dgm:pt>
    <dgm:pt modelId="{E5CD5140-D8D4-4581-BB95-5BB6AFCE15CB}" type="pres">
      <dgm:prSet presAssocID="{3FB0DC0A-D358-4904-BA6E-82C1DF0035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B7D31-47AD-4107-B612-D148CF2C85C2}" type="pres">
      <dgm:prSet presAssocID="{DFBE7B0D-FD9E-4696-B2F8-A639803B5D2A}" presName="parentLin" presStyleCnt="0"/>
      <dgm:spPr/>
    </dgm:pt>
    <dgm:pt modelId="{5B9017D4-563F-4512-8C6E-F7448E58B0DC}" type="pres">
      <dgm:prSet presAssocID="{DFBE7B0D-FD9E-4696-B2F8-A639803B5D2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EC1AFD3-8DC0-454B-AA44-012B1EB4C6CC}" type="pres">
      <dgm:prSet presAssocID="{DFBE7B0D-FD9E-4696-B2F8-A639803B5D2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86AA0-EDF4-408C-B043-8F357B076EF1}" type="pres">
      <dgm:prSet presAssocID="{DFBE7B0D-FD9E-4696-B2F8-A639803B5D2A}" presName="negativeSpace" presStyleCnt="0"/>
      <dgm:spPr/>
    </dgm:pt>
    <dgm:pt modelId="{775C2546-74C8-4670-B256-7FCCE431D8B0}" type="pres">
      <dgm:prSet presAssocID="{DFBE7B0D-FD9E-4696-B2F8-A639803B5D2A}" presName="childText" presStyleLbl="conFgAcc1" presStyleIdx="0" presStyleCnt="4">
        <dgm:presLayoutVars>
          <dgm:bulletEnabled val="1"/>
        </dgm:presLayoutVars>
      </dgm:prSet>
      <dgm:spPr/>
    </dgm:pt>
    <dgm:pt modelId="{6AF78FDA-D1FD-4489-90E9-A963842BC16B}" type="pres">
      <dgm:prSet presAssocID="{E4CFB01E-6995-4DB0-8055-66B7CCE63C7C}" presName="spaceBetweenRectangles" presStyleCnt="0"/>
      <dgm:spPr/>
    </dgm:pt>
    <dgm:pt modelId="{2EE91ED3-0724-4EA8-B726-EBE5F67E9403}" type="pres">
      <dgm:prSet presAssocID="{F274AAB5-B091-4DD3-AD27-515089851AAC}" presName="parentLin" presStyleCnt="0"/>
      <dgm:spPr/>
    </dgm:pt>
    <dgm:pt modelId="{A6910CC5-184E-4F7C-907D-7A6A1AA78C7D}" type="pres">
      <dgm:prSet presAssocID="{F274AAB5-B091-4DD3-AD27-515089851AA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4AAE643-BE9B-43B3-B595-8B91F6111917}" type="pres">
      <dgm:prSet presAssocID="{F274AAB5-B091-4DD3-AD27-515089851AAC}" presName="parentText" presStyleLbl="node1" presStyleIdx="1" presStyleCnt="4" custScaleX="1057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72BF5-03EB-47F1-A1AE-F4E50FC992A5}" type="pres">
      <dgm:prSet presAssocID="{F274AAB5-B091-4DD3-AD27-515089851AAC}" presName="negativeSpace" presStyleCnt="0"/>
      <dgm:spPr/>
    </dgm:pt>
    <dgm:pt modelId="{497099B1-D10E-4313-99AD-8BD1876C13A5}" type="pres">
      <dgm:prSet presAssocID="{F274AAB5-B091-4DD3-AD27-515089851AAC}" presName="childText" presStyleLbl="conFgAcc1" presStyleIdx="1" presStyleCnt="4">
        <dgm:presLayoutVars>
          <dgm:bulletEnabled val="1"/>
        </dgm:presLayoutVars>
      </dgm:prSet>
      <dgm:spPr/>
    </dgm:pt>
    <dgm:pt modelId="{26A49D00-039B-47B9-A5A2-6B8962589ACB}" type="pres">
      <dgm:prSet presAssocID="{D1F9519B-21A6-408D-981E-6D0636EAC6A5}" presName="spaceBetweenRectangles" presStyleCnt="0"/>
      <dgm:spPr/>
    </dgm:pt>
    <dgm:pt modelId="{BA0CBB87-133E-4D53-98B6-90636446F635}" type="pres">
      <dgm:prSet presAssocID="{8FCF56B9-535A-4B5A-B564-259AD24B0A40}" presName="parentLin" presStyleCnt="0"/>
      <dgm:spPr/>
    </dgm:pt>
    <dgm:pt modelId="{7E4BD08D-08A9-48F0-8E09-AD0B0A096F44}" type="pres">
      <dgm:prSet presAssocID="{8FCF56B9-535A-4B5A-B564-259AD24B0A4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6B896DEA-B7C5-486B-B6FB-2419D079F7F0}" type="pres">
      <dgm:prSet presAssocID="{8FCF56B9-535A-4B5A-B564-259AD24B0A40}" presName="parentText" presStyleLbl="node1" presStyleIdx="2" presStyleCnt="4" custScaleX="113500" custScaleY="112112" custLinFactNeighborX="-21362" custLinFactNeighborY="-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05480-F7B7-4B5B-85AB-ACD449A1F63A}" type="pres">
      <dgm:prSet presAssocID="{8FCF56B9-535A-4B5A-B564-259AD24B0A40}" presName="negativeSpace" presStyleCnt="0"/>
      <dgm:spPr/>
    </dgm:pt>
    <dgm:pt modelId="{642BE152-4F4D-4103-A97B-0978B5F415AF}" type="pres">
      <dgm:prSet presAssocID="{8FCF56B9-535A-4B5A-B564-259AD24B0A40}" presName="childText" presStyleLbl="conFgAcc1" presStyleIdx="2" presStyleCnt="4">
        <dgm:presLayoutVars>
          <dgm:bulletEnabled val="1"/>
        </dgm:presLayoutVars>
      </dgm:prSet>
      <dgm:spPr/>
    </dgm:pt>
    <dgm:pt modelId="{D6230D7D-9306-4E68-8BE7-3015EE922E00}" type="pres">
      <dgm:prSet presAssocID="{9B7483C3-631D-4D7A-9B75-41EA9AAA2832}" presName="spaceBetweenRectangles" presStyleCnt="0"/>
      <dgm:spPr/>
    </dgm:pt>
    <dgm:pt modelId="{650DD462-596A-45C5-83A1-B88A277F5C5B}" type="pres">
      <dgm:prSet presAssocID="{D2499DC3-555C-42E3-9C81-E2E545E20EA9}" presName="parentLin" presStyleCnt="0"/>
      <dgm:spPr/>
    </dgm:pt>
    <dgm:pt modelId="{5AF6D518-0820-4AF0-BAAE-70301626481E}" type="pres">
      <dgm:prSet presAssocID="{D2499DC3-555C-42E3-9C81-E2E545E20EA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60F3B9E-7454-45F6-8BCA-E18B84880266}" type="pres">
      <dgm:prSet presAssocID="{D2499DC3-555C-42E3-9C81-E2E545E20EA9}" presName="parentText" presStyleLbl="node1" presStyleIdx="3" presStyleCnt="4" custScaleX="146134" custScaleY="1561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E7FE4-AC98-4221-B1C0-BFF3F4F26DEB}" type="pres">
      <dgm:prSet presAssocID="{D2499DC3-555C-42E3-9C81-E2E545E20EA9}" presName="negativeSpace" presStyleCnt="0"/>
      <dgm:spPr/>
    </dgm:pt>
    <dgm:pt modelId="{1B542F43-D27A-441C-A414-6B6C04EBE5DB}" type="pres">
      <dgm:prSet presAssocID="{D2499DC3-555C-42E3-9C81-E2E545E20EA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EFF75DF-C77D-4216-84FF-7EB8D5755069}" srcId="{3FB0DC0A-D358-4904-BA6E-82C1DF0035C8}" destId="{F274AAB5-B091-4DD3-AD27-515089851AAC}" srcOrd="1" destOrd="0" parTransId="{D6B52FC4-A619-46BA-AC13-06BE25A13738}" sibTransId="{D1F9519B-21A6-408D-981E-6D0636EAC6A5}"/>
    <dgm:cxn modelId="{A93B0561-6F98-477D-80CA-7C4F16436CDA}" type="presOf" srcId="{DFBE7B0D-FD9E-4696-B2F8-A639803B5D2A}" destId="{5B9017D4-563F-4512-8C6E-F7448E58B0DC}" srcOrd="0" destOrd="0" presId="urn:microsoft.com/office/officeart/2005/8/layout/list1"/>
    <dgm:cxn modelId="{51BADB02-85CF-43A9-A271-A784A0DD734A}" type="presOf" srcId="{F274AAB5-B091-4DD3-AD27-515089851AAC}" destId="{A6910CC5-184E-4F7C-907D-7A6A1AA78C7D}" srcOrd="0" destOrd="0" presId="urn:microsoft.com/office/officeart/2005/8/layout/list1"/>
    <dgm:cxn modelId="{39DE624A-F4E0-4900-8528-63580BAD1BDA}" type="presOf" srcId="{3FB0DC0A-D358-4904-BA6E-82C1DF0035C8}" destId="{E5CD5140-D8D4-4581-BB95-5BB6AFCE15CB}" srcOrd="0" destOrd="0" presId="urn:microsoft.com/office/officeart/2005/8/layout/list1"/>
    <dgm:cxn modelId="{8A7141C2-B4E8-44F0-8E4D-3A32A98894D9}" srcId="{3FB0DC0A-D358-4904-BA6E-82C1DF0035C8}" destId="{8FCF56B9-535A-4B5A-B564-259AD24B0A40}" srcOrd="2" destOrd="0" parTransId="{607DE56F-F711-4123-83FD-D0BC35A3170B}" sibTransId="{9B7483C3-631D-4D7A-9B75-41EA9AAA2832}"/>
    <dgm:cxn modelId="{B777604E-A28C-4D72-A525-3472A43DB2A0}" type="presOf" srcId="{DFBE7B0D-FD9E-4696-B2F8-A639803B5D2A}" destId="{7EC1AFD3-8DC0-454B-AA44-012B1EB4C6CC}" srcOrd="1" destOrd="0" presId="urn:microsoft.com/office/officeart/2005/8/layout/list1"/>
    <dgm:cxn modelId="{929E623D-261B-4EB8-B6CF-7DE642608C1C}" type="presOf" srcId="{8FCF56B9-535A-4B5A-B564-259AD24B0A40}" destId="{6B896DEA-B7C5-486B-B6FB-2419D079F7F0}" srcOrd="1" destOrd="0" presId="urn:microsoft.com/office/officeart/2005/8/layout/list1"/>
    <dgm:cxn modelId="{96C48811-FC4C-4B40-A874-FDCCB351FAFD}" type="presOf" srcId="{F274AAB5-B091-4DD3-AD27-515089851AAC}" destId="{84AAE643-BE9B-43B3-B595-8B91F6111917}" srcOrd="1" destOrd="0" presId="urn:microsoft.com/office/officeart/2005/8/layout/list1"/>
    <dgm:cxn modelId="{714B33B1-40DB-46D8-A1E8-DA22641AEC51}" type="presOf" srcId="{D2499DC3-555C-42E3-9C81-E2E545E20EA9}" destId="{260F3B9E-7454-45F6-8BCA-E18B84880266}" srcOrd="1" destOrd="0" presId="urn:microsoft.com/office/officeart/2005/8/layout/list1"/>
    <dgm:cxn modelId="{DA79E26F-E5EF-417C-8447-3C32F85EF350}" srcId="{3FB0DC0A-D358-4904-BA6E-82C1DF0035C8}" destId="{D2499DC3-555C-42E3-9C81-E2E545E20EA9}" srcOrd="3" destOrd="0" parTransId="{33DC442C-E4A6-4CEE-B725-F992C5FF2DEF}" sibTransId="{42952A95-0989-4018-8FAB-2EB82D762CC6}"/>
    <dgm:cxn modelId="{49556DEE-4A93-4D77-9BB5-780FE8729E78}" srcId="{3FB0DC0A-D358-4904-BA6E-82C1DF0035C8}" destId="{DFBE7B0D-FD9E-4696-B2F8-A639803B5D2A}" srcOrd="0" destOrd="0" parTransId="{402ECDCE-BFC5-4943-A2E4-BC592E151250}" sibTransId="{E4CFB01E-6995-4DB0-8055-66B7CCE63C7C}"/>
    <dgm:cxn modelId="{46452E44-288B-4B9B-8DE8-DEAA2E93C60B}" type="presOf" srcId="{8FCF56B9-535A-4B5A-B564-259AD24B0A40}" destId="{7E4BD08D-08A9-48F0-8E09-AD0B0A096F44}" srcOrd="0" destOrd="0" presId="urn:microsoft.com/office/officeart/2005/8/layout/list1"/>
    <dgm:cxn modelId="{153D369E-F649-48F2-8AEF-FC1EA1670019}" type="presOf" srcId="{D2499DC3-555C-42E3-9C81-E2E545E20EA9}" destId="{5AF6D518-0820-4AF0-BAAE-70301626481E}" srcOrd="0" destOrd="0" presId="urn:microsoft.com/office/officeart/2005/8/layout/list1"/>
    <dgm:cxn modelId="{146ABF46-0FE8-4516-B10F-7BAC8FA13173}" type="presParOf" srcId="{E5CD5140-D8D4-4581-BB95-5BB6AFCE15CB}" destId="{9A6B7D31-47AD-4107-B612-D148CF2C85C2}" srcOrd="0" destOrd="0" presId="urn:microsoft.com/office/officeart/2005/8/layout/list1"/>
    <dgm:cxn modelId="{B93E2490-CE74-4545-A30E-740FF9245C2B}" type="presParOf" srcId="{9A6B7D31-47AD-4107-B612-D148CF2C85C2}" destId="{5B9017D4-563F-4512-8C6E-F7448E58B0DC}" srcOrd="0" destOrd="0" presId="urn:microsoft.com/office/officeart/2005/8/layout/list1"/>
    <dgm:cxn modelId="{4589A1E9-8E6F-4D23-8C44-03CDCF021BCF}" type="presParOf" srcId="{9A6B7D31-47AD-4107-B612-D148CF2C85C2}" destId="{7EC1AFD3-8DC0-454B-AA44-012B1EB4C6CC}" srcOrd="1" destOrd="0" presId="urn:microsoft.com/office/officeart/2005/8/layout/list1"/>
    <dgm:cxn modelId="{B1D68804-E7FD-4034-98C6-4A9EA9047E16}" type="presParOf" srcId="{E5CD5140-D8D4-4581-BB95-5BB6AFCE15CB}" destId="{46C86AA0-EDF4-408C-B043-8F357B076EF1}" srcOrd="1" destOrd="0" presId="urn:microsoft.com/office/officeart/2005/8/layout/list1"/>
    <dgm:cxn modelId="{9465913E-E0EE-45C8-A393-37E14D00127B}" type="presParOf" srcId="{E5CD5140-D8D4-4581-BB95-5BB6AFCE15CB}" destId="{775C2546-74C8-4670-B256-7FCCE431D8B0}" srcOrd="2" destOrd="0" presId="urn:microsoft.com/office/officeart/2005/8/layout/list1"/>
    <dgm:cxn modelId="{8524165E-182A-4844-9A18-CC98422CD91C}" type="presParOf" srcId="{E5CD5140-D8D4-4581-BB95-5BB6AFCE15CB}" destId="{6AF78FDA-D1FD-4489-90E9-A963842BC16B}" srcOrd="3" destOrd="0" presId="urn:microsoft.com/office/officeart/2005/8/layout/list1"/>
    <dgm:cxn modelId="{DB2F5B53-42BF-4B1E-BD27-A965C41F729A}" type="presParOf" srcId="{E5CD5140-D8D4-4581-BB95-5BB6AFCE15CB}" destId="{2EE91ED3-0724-4EA8-B726-EBE5F67E9403}" srcOrd="4" destOrd="0" presId="urn:microsoft.com/office/officeart/2005/8/layout/list1"/>
    <dgm:cxn modelId="{10900C27-5E5F-42E0-910F-1BE06B5C364E}" type="presParOf" srcId="{2EE91ED3-0724-4EA8-B726-EBE5F67E9403}" destId="{A6910CC5-184E-4F7C-907D-7A6A1AA78C7D}" srcOrd="0" destOrd="0" presId="urn:microsoft.com/office/officeart/2005/8/layout/list1"/>
    <dgm:cxn modelId="{AA82BDB3-3F93-443A-8556-7B1E54F04F60}" type="presParOf" srcId="{2EE91ED3-0724-4EA8-B726-EBE5F67E9403}" destId="{84AAE643-BE9B-43B3-B595-8B91F6111917}" srcOrd="1" destOrd="0" presId="urn:microsoft.com/office/officeart/2005/8/layout/list1"/>
    <dgm:cxn modelId="{FAFFAEE6-8E11-4403-B86F-963EA1F8E9C5}" type="presParOf" srcId="{E5CD5140-D8D4-4581-BB95-5BB6AFCE15CB}" destId="{39872BF5-03EB-47F1-A1AE-F4E50FC992A5}" srcOrd="5" destOrd="0" presId="urn:microsoft.com/office/officeart/2005/8/layout/list1"/>
    <dgm:cxn modelId="{4F654F76-BF5B-4FF3-A38A-79EFF01A1A59}" type="presParOf" srcId="{E5CD5140-D8D4-4581-BB95-5BB6AFCE15CB}" destId="{497099B1-D10E-4313-99AD-8BD1876C13A5}" srcOrd="6" destOrd="0" presId="urn:microsoft.com/office/officeart/2005/8/layout/list1"/>
    <dgm:cxn modelId="{31380F75-5045-447D-89F8-5B58874E2D84}" type="presParOf" srcId="{E5CD5140-D8D4-4581-BB95-5BB6AFCE15CB}" destId="{26A49D00-039B-47B9-A5A2-6B8962589ACB}" srcOrd="7" destOrd="0" presId="urn:microsoft.com/office/officeart/2005/8/layout/list1"/>
    <dgm:cxn modelId="{C344DAB4-5BB9-4EB5-93FF-4EB778854AAB}" type="presParOf" srcId="{E5CD5140-D8D4-4581-BB95-5BB6AFCE15CB}" destId="{BA0CBB87-133E-4D53-98B6-90636446F635}" srcOrd="8" destOrd="0" presId="urn:microsoft.com/office/officeart/2005/8/layout/list1"/>
    <dgm:cxn modelId="{B82A6C34-A2A3-4DFC-8A74-88DE4B763F77}" type="presParOf" srcId="{BA0CBB87-133E-4D53-98B6-90636446F635}" destId="{7E4BD08D-08A9-48F0-8E09-AD0B0A096F44}" srcOrd="0" destOrd="0" presId="urn:microsoft.com/office/officeart/2005/8/layout/list1"/>
    <dgm:cxn modelId="{7EB343DE-55E0-4681-8BE7-6A863B4D3B6D}" type="presParOf" srcId="{BA0CBB87-133E-4D53-98B6-90636446F635}" destId="{6B896DEA-B7C5-486B-B6FB-2419D079F7F0}" srcOrd="1" destOrd="0" presId="urn:microsoft.com/office/officeart/2005/8/layout/list1"/>
    <dgm:cxn modelId="{2E635E73-BA6B-4991-9EED-8D0D53E77E37}" type="presParOf" srcId="{E5CD5140-D8D4-4581-BB95-5BB6AFCE15CB}" destId="{11005480-F7B7-4B5B-85AB-ACD449A1F63A}" srcOrd="9" destOrd="0" presId="urn:microsoft.com/office/officeart/2005/8/layout/list1"/>
    <dgm:cxn modelId="{E25DFD51-606D-4FAC-B10B-4C671FCB9D4C}" type="presParOf" srcId="{E5CD5140-D8D4-4581-BB95-5BB6AFCE15CB}" destId="{642BE152-4F4D-4103-A97B-0978B5F415AF}" srcOrd="10" destOrd="0" presId="urn:microsoft.com/office/officeart/2005/8/layout/list1"/>
    <dgm:cxn modelId="{45C4F390-C583-4E16-BB82-65E64D38A614}" type="presParOf" srcId="{E5CD5140-D8D4-4581-BB95-5BB6AFCE15CB}" destId="{D6230D7D-9306-4E68-8BE7-3015EE922E00}" srcOrd="11" destOrd="0" presId="urn:microsoft.com/office/officeart/2005/8/layout/list1"/>
    <dgm:cxn modelId="{40718318-2176-4226-A988-B7BC81B02845}" type="presParOf" srcId="{E5CD5140-D8D4-4581-BB95-5BB6AFCE15CB}" destId="{650DD462-596A-45C5-83A1-B88A277F5C5B}" srcOrd="12" destOrd="0" presId="urn:microsoft.com/office/officeart/2005/8/layout/list1"/>
    <dgm:cxn modelId="{1ECC9FAC-92FC-49A9-A870-D9DBCD502558}" type="presParOf" srcId="{650DD462-596A-45C5-83A1-B88A277F5C5B}" destId="{5AF6D518-0820-4AF0-BAAE-70301626481E}" srcOrd="0" destOrd="0" presId="urn:microsoft.com/office/officeart/2005/8/layout/list1"/>
    <dgm:cxn modelId="{E8ED0BBE-2724-4C86-A7CD-EBD1FCB55F52}" type="presParOf" srcId="{650DD462-596A-45C5-83A1-B88A277F5C5B}" destId="{260F3B9E-7454-45F6-8BCA-E18B84880266}" srcOrd="1" destOrd="0" presId="urn:microsoft.com/office/officeart/2005/8/layout/list1"/>
    <dgm:cxn modelId="{82724669-B0EF-42C3-9D9C-9BCC43466EBD}" type="presParOf" srcId="{E5CD5140-D8D4-4581-BB95-5BB6AFCE15CB}" destId="{C3AE7FE4-AC98-4221-B1C0-BFF3F4F26DEB}" srcOrd="13" destOrd="0" presId="urn:microsoft.com/office/officeart/2005/8/layout/list1"/>
    <dgm:cxn modelId="{707D63D0-39D7-4951-B2BA-CACFA6E709C5}" type="presParOf" srcId="{E5CD5140-D8D4-4581-BB95-5BB6AFCE15CB}" destId="{1B542F43-D27A-441C-A414-6B6C04EBE5D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697C09-5F41-435E-9AA8-DA4F29397FD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17C28B-A47D-49F2-B890-BFB699A0C5FF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Це місце, де діти можуть вільно:</a:t>
          </a:r>
          <a:endParaRPr lang="ru-RU" sz="2800" b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BD2331-8E2D-46F7-8356-D6C492002BA8}" type="parTrans" cxnId="{B3EF8D6F-4713-4E75-9DE8-ACF562DFC759}">
      <dgm:prSet/>
      <dgm:spPr/>
      <dgm:t>
        <a:bodyPr/>
        <a:lstStyle/>
        <a:p>
          <a:endParaRPr lang="ru-RU"/>
        </a:p>
      </dgm:t>
    </dgm:pt>
    <dgm:pt modelId="{E4E46361-DAB5-49CC-825C-38428076C405}" type="sibTrans" cxnId="{B3EF8D6F-4713-4E75-9DE8-ACF562DFC759}">
      <dgm:prSet/>
      <dgm:spPr/>
      <dgm:t>
        <a:bodyPr/>
        <a:lstStyle/>
        <a:p>
          <a:endParaRPr lang="ru-RU"/>
        </a:p>
      </dgm:t>
    </dgm:pt>
    <dgm:pt modelId="{AF0BE2D6-12DD-4397-BAAB-4A1EA6BAF1E5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Грати і взаємодіяти</a:t>
          </a:r>
          <a:endParaRPr lang="ru-RU" sz="2400" b="1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E7941B-74D4-4B32-9F16-4B93B55371E8}" type="parTrans" cxnId="{E02B8AB5-B304-4E13-9B69-E67F638419C4}">
      <dgm:prSet/>
      <dgm:spPr/>
      <dgm:t>
        <a:bodyPr/>
        <a:lstStyle/>
        <a:p>
          <a:endParaRPr lang="ru-RU"/>
        </a:p>
      </dgm:t>
    </dgm:pt>
    <dgm:pt modelId="{1C140535-7F16-426A-B6A9-E3993C443F22}" type="sibTrans" cxnId="{E02B8AB5-B304-4E13-9B69-E67F638419C4}">
      <dgm:prSet/>
      <dgm:spPr/>
      <dgm:t>
        <a:bodyPr/>
        <a:lstStyle/>
        <a:p>
          <a:endParaRPr lang="ru-RU"/>
        </a:p>
      </dgm:t>
    </dgm:pt>
    <dgm:pt modelId="{EB66A163-F2C1-4AC3-AC7A-B2A13531DB70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Досліджувати і</a:t>
          </a:r>
          <a:r>
            <a:rPr lang="uk-UA" sz="2400" b="1" i="1" dirty="0" smtClean="0"/>
            <a:t> </a:t>
          </a:r>
          <a:r>
            <a:rPr lang="uk-UA" sz="24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розвиватись</a:t>
          </a:r>
          <a:endParaRPr lang="ru-RU" sz="2400" b="1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8D9098-40B2-4716-A464-B2C66886F49E}" type="parTrans" cxnId="{FEC6DAD8-60E1-4C56-A4A5-D1948D26FBF3}">
      <dgm:prSet/>
      <dgm:spPr/>
      <dgm:t>
        <a:bodyPr/>
        <a:lstStyle/>
        <a:p>
          <a:endParaRPr lang="ru-RU"/>
        </a:p>
      </dgm:t>
    </dgm:pt>
    <dgm:pt modelId="{F2608918-A6BD-4BAD-AF8C-F950C88BF324}" type="sibTrans" cxnId="{FEC6DAD8-60E1-4C56-A4A5-D1948D26FBF3}">
      <dgm:prSet/>
      <dgm:spPr/>
      <dgm:t>
        <a:bodyPr/>
        <a:lstStyle/>
        <a:p>
          <a:endParaRPr lang="ru-RU"/>
        </a:p>
      </dgm:t>
    </dgm:pt>
    <dgm:pt modelId="{D7DB335A-02FB-4F3B-BEA8-1C7A95B209E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Містить різноманітні матеріали для:</a:t>
          </a:r>
          <a:endParaRPr lang="ru-RU" sz="2800" b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D597AA-5621-45FF-96FA-496B11F2DA38}" type="parTrans" cxnId="{A29F2173-8E0C-4A0A-B28B-3B86D7B4AE7E}">
      <dgm:prSet/>
      <dgm:spPr/>
      <dgm:t>
        <a:bodyPr/>
        <a:lstStyle/>
        <a:p>
          <a:endParaRPr lang="ru-RU"/>
        </a:p>
      </dgm:t>
    </dgm:pt>
    <dgm:pt modelId="{AD82EEB4-6F4A-48C9-BE1E-A76D0005A029}" type="sibTrans" cxnId="{A29F2173-8E0C-4A0A-B28B-3B86D7B4AE7E}">
      <dgm:prSet/>
      <dgm:spPr/>
      <dgm:t>
        <a:bodyPr/>
        <a:lstStyle/>
        <a:p>
          <a:endParaRPr lang="ru-RU"/>
        </a:p>
      </dgm:t>
    </dgm:pt>
    <dgm:pt modelId="{6AD3AD59-0DFA-4FFD-8653-3968AECC92DF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Розвитку моторики</a:t>
          </a:r>
          <a:endParaRPr lang="ru-RU" sz="2400" b="1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3F3476-BED0-4966-8DF8-353E158DF60E}" type="parTrans" cxnId="{BC80B005-1158-4467-84E9-5F059F341FAE}">
      <dgm:prSet/>
      <dgm:spPr/>
      <dgm:t>
        <a:bodyPr/>
        <a:lstStyle/>
        <a:p>
          <a:endParaRPr lang="ru-RU"/>
        </a:p>
      </dgm:t>
    </dgm:pt>
    <dgm:pt modelId="{13F99079-F7DB-457A-B394-A47402442F0B}" type="sibTrans" cxnId="{BC80B005-1158-4467-84E9-5F059F341FAE}">
      <dgm:prSet/>
      <dgm:spPr/>
      <dgm:t>
        <a:bodyPr/>
        <a:lstStyle/>
        <a:p>
          <a:endParaRPr lang="ru-RU"/>
        </a:p>
      </dgm:t>
    </dgm:pt>
    <dgm:pt modelId="{9107AD01-26C4-40EB-8FE6-67E78E9D30D7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Розвитку когнітивних та соціально-емоційних навичок</a:t>
          </a:r>
          <a:endParaRPr lang="ru-RU" sz="2400" b="1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DD6B78-E5FF-4C83-BD57-45488524A0E3}" type="parTrans" cxnId="{97986BB8-24C3-4A17-8480-DFD46418F345}">
      <dgm:prSet/>
      <dgm:spPr/>
      <dgm:t>
        <a:bodyPr/>
        <a:lstStyle/>
        <a:p>
          <a:endParaRPr lang="ru-RU"/>
        </a:p>
      </dgm:t>
    </dgm:pt>
    <dgm:pt modelId="{83403B48-0308-4D3C-A899-FF37FCF87867}" type="sibTrans" cxnId="{97986BB8-24C3-4A17-8480-DFD46418F345}">
      <dgm:prSet/>
      <dgm:spPr/>
      <dgm:t>
        <a:bodyPr/>
        <a:lstStyle/>
        <a:p>
          <a:endParaRPr lang="ru-RU"/>
        </a:p>
      </dgm:t>
    </dgm:pt>
    <dgm:pt modelId="{65BCD2CA-47BC-419E-BA8A-A7FE96753278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Осередок повинен:</a:t>
          </a:r>
          <a:endParaRPr lang="ru-RU" sz="2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28D9DA-339A-4320-B995-6D39D7130C28}" type="parTrans" cxnId="{DED25F5B-3424-4B23-9862-BCD1FE13AAF4}">
      <dgm:prSet/>
      <dgm:spPr/>
      <dgm:t>
        <a:bodyPr/>
        <a:lstStyle/>
        <a:p>
          <a:endParaRPr lang="ru-RU"/>
        </a:p>
      </dgm:t>
    </dgm:pt>
    <dgm:pt modelId="{D481FCC5-5B12-40F0-9CC2-EB4637588398}" type="sibTrans" cxnId="{DED25F5B-3424-4B23-9862-BCD1FE13AAF4}">
      <dgm:prSet/>
      <dgm:spPr/>
      <dgm:t>
        <a:bodyPr/>
        <a:lstStyle/>
        <a:p>
          <a:endParaRPr lang="ru-RU"/>
        </a:p>
      </dgm:t>
    </dgm:pt>
    <dgm:pt modelId="{5039ABDB-A65C-4876-AC5F-DF54A8D004EF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Бути безпечним для дітей</a:t>
          </a:r>
          <a:endParaRPr lang="ru-RU" sz="2000" b="1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02804-0FCD-46B1-A72F-62B5D7AB459B}" type="parTrans" cxnId="{C664752A-61E1-4F9E-B8DE-54CFB3F51637}">
      <dgm:prSet/>
      <dgm:spPr/>
      <dgm:t>
        <a:bodyPr/>
        <a:lstStyle/>
        <a:p>
          <a:endParaRPr lang="ru-RU"/>
        </a:p>
      </dgm:t>
    </dgm:pt>
    <dgm:pt modelId="{44975E20-DCD8-42BD-B0C7-CA96755CD728}" type="sibTrans" cxnId="{C664752A-61E1-4F9E-B8DE-54CFB3F51637}">
      <dgm:prSet/>
      <dgm:spPr/>
      <dgm:t>
        <a:bodyPr/>
        <a:lstStyle/>
        <a:p>
          <a:endParaRPr lang="ru-RU"/>
        </a:p>
      </dgm:t>
    </dgm:pt>
    <dgm:pt modelId="{C2D746B5-DEFC-4EE5-9514-2871C8B0942E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Змінюватись відповідно до потреб та інтересів дітей</a:t>
          </a:r>
          <a:endParaRPr lang="ru-RU" sz="2000" b="1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38D6BF-FF1A-4A6A-BF33-73811C7A7D6D}" type="parTrans" cxnId="{701750B7-16B2-4BFF-87A4-E2B85E1C790C}">
      <dgm:prSet/>
      <dgm:spPr/>
      <dgm:t>
        <a:bodyPr/>
        <a:lstStyle/>
        <a:p>
          <a:endParaRPr lang="ru-RU"/>
        </a:p>
      </dgm:t>
    </dgm:pt>
    <dgm:pt modelId="{05257F8B-48A2-4172-8081-98F1038E0CEA}" type="sibTrans" cxnId="{701750B7-16B2-4BFF-87A4-E2B85E1C790C}">
      <dgm:prSet/>
      <dgm:spPr/>
      <dgm:t>
        <a:bodyPr/>
        <a:lstStyle/>
        <a:p>
          <a:endParaRPr lang="ru-RU"/>
        </a:p>
      </dgm:t>
    </dgm:pt>
    <dgm:pt modelId="{9E525091-836C-4FBC-ABDA-2A285EF04DAC}" type="pres">
      <dgm:prSet presAssocID="{FC697C09-5F41-435E-9AA8-DA4F29397F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8627BF-A141-42CA-BAE7-CFAEAB40016D}" type="pres">
      <dgm:prSet presAssocID="{65BCD2CA-47BC-419E-BA8A-A7FE96753278}" presName="boxAndChildren" presStyleCnt="0"/>
      <dgm:spPr/>
    </dgm:pt>
    <dgm:pt modelId="{CA1A22BB-5FC6-4332-BF53-8958B396A132}" type="pres">
      <dgm:prSet presAssocID="{65BCD2CA-47BC-419E-BA8A-A7FE96753278}" presName="parentTextBox" presStyleLbl="node1" presStyleIdx="0" presStyleCnt="3"/>
      <dgm:spPr/>
      <dgm:t>
        <a:bodyPr/>
        <a:lstStyle/>
        <a:p>
          <a:endParaRPr lang="ru-RU"/>
        </a:p>
      </dgm:t>
    </dgm:pt>
    <dgm:pt modelId="{53B8E700-8307-4185-B061-AF31A357F64C}" type="pres">
      <dgm:prSet presAssocID="{65BCD2CA-47BC-419E-BA8A-A7FE96753278}" presName="entireBox" presStyleLbl="node1" presStyleIdx="0" presStyleCnt="3" custLinFactNeighborX="527" custLinFactNeighborY="-1446"/>
      <dgm:spPr/>
      <dgm:t>
        <a:bodyPr/>
        <a:lstStyle/>
        <a:p>
          <a:endParaRPr lang="ru-RU"/>
        </a:p>
      </dgm:t>
    </dgm:pt>
    <dgm:pt modelId="{8E7A4F41-038F-4899-A987-C2FB1FB0B246}" type="pres">
      <dgm:prSet presAssocID="{65BCD2CA-47BC-419E-BA8A-A7FE96753278}" presName="descendantBox" presStyleCnt="0"/>
      <dgm:spPr/>
    </dgm:pt>
    <dgm:pt modelId="{D2CD73D5-B0C4-4ECD-865B-1C3B242E6AE5}" type="pres">
      <dgm:prSet presAssocID="{5039ABDB-A65C-4876-AC5F-DF54A8D004EF}" presName="childTextBox" presStyleLbl="fgAccFollowNode1" presStyleIdx="0" presStyleCnt="6" custLinFactNeighborX="-8269" custLinFactNeighborY="6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A2953-F55E-4C27-9F94-4C5F2FA512BA}" type="pres">
      <dgm:prSet presAssocID="{C2D746B5-DEFC-4EE5-9514-2871C8B0942E}" presName="childTextBox" presStyleLbl="fgAccFollowNode1" presStyleIdx="1" presStyleCnt="6" custLinFactNeighborX="0" custLinFactNeighborY="23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5FEE9-3F43-4AD7-A2C6-8EC6E0D79DC8}" type="pres">
      <dgm:prSet presAssocID="{AD82EEB4-6F4A-48C9-BE1E-A76D0005A029}" presName="sp" presStyleCnt="0"/>
      <dgm:spPr/>
    </dgm:pt>
    <dgm:pt modelId="{DF2AF58A-756F-442B-8523-C4E008D938E8}" type="pres">
      <dgm:prSet presAssocID="{D7DB335A-02FB-4F3B-BEA8-1C7A95B209E1}" presName="arrowAndChildren" presStyleCnt="0"/>
      <dgm:spPr/>
    </dgm:pt>
    <dgm:pt modelId="{0D72D3DA-30AA-4759-A9B3-33F2B3BA1A45}" type="pres">
      <dgm:prSet presAssocID="{D7DB335A-02FB-4F3B-BEA8-1C7A95B209E1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B6BD0AA7-8254-483D-8A6A-AD2E03C57F10}" type="pres">
      <dgm:prSet presAssocID="{D7DB335A-02FB-4F3B-BEA8-1C7A95B209E1}" presName="arrow" presStyleLbl="node1" presStyleIdx="1" presStyleCnt="3"/>
      <dgm:spPr/>
      <dgm:t>
        <a:bodyPr/>
        <a:lstStyle/>
        <a:p>
          <a:endParaRPr lang="ru-RU"/>
        </a:p>
      </dgm:t>
    </dgm:pt>
    <dgm:pt modelId="{0A01B13F-BE82-475E-9258-3C0A849774A3}" type="pres">
      <dgm:prSet presAssocID="{D7DB335A-02FB-4F3B-BEA8-1C7A95B209E1}" presName="descendantArrow" presStyleCnt="0"/>
      <dgm:spPr/>
    </dgm:pt>
    <dgm:pt modelId="{EC96C2A1-176A-4AD9-B17E-3297B491B58D}" type="pres">
      <dgm:prSet presAssocID="{6AD3AD59-0DFA-4FFD-8653-3968AECC92DF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0E836-DBB2-4E29-99F8-1D32AFA936F6}" type="pres">
      <dgm:prSet presAssocID="{9107AD01-26C4-40EB-8FE6-67E78E9D30D7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D9FEF-9F95-46A8-B634-091449B3C3C7}" type="pres">
      <dgm:prSet presAssocID="{E4E46361-DAB5-49CC-825C-38428076C405}" presName="sp" presStyleCnt="0"/>
      <dgm:spPr/>
    </dgm:pt>
    <dgm:pt modelId="{0750F9B5-3C1C-41FB-A948-CE1AC80676E9}" type="pres">
      <dgm:prSet presAssocID="{6C17C28B-A47D-49F2-B890-BFB699A0C5FF}" presName="arrowAndChildren" presStyleCnt="0"/>
      <dgm:spPr/>
    </dgm:pt>
    <dgm:pt modelId="{6D5DB7E5-7A68-411A-8B35-FCBC6698394F}" type="pres">
      <dgm:prSet presAssocID="{6C17C28B-A47D-49F2-B890-BFB699A0C5F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9E2913C-B876-435C-B613-03400FB55D5D}" type="pres">
      <dgm:prSet presAssocID="{6C17C28B-A47D-49F2-B890-BFB699A0C5FF}" presName="arrow" presStyleLbl="node1" presStyleIdx="2" presStyleCnt="3" custLinFactNeighborX="-12111" custLinFactNeighborY="-22184"/>
      <dgm:spPr/>
      <dgm:t>
        <a:bodyPr/>
        <a:lstStyle/>
        <a:p>
          <a:endParaRPr lang="ru-RU"/>
        </a:p>
      </dgm:t>
    </dgm:pt>
    <dgm:pt modelId="{D47EB81A-78A5-42A2-8A02-EAB7E5E1AA52}" type="pres">
      <dgm:prSet presAssocID="{6C17C28B-A47D-49F2-B890-BFB699A0C5FF}" presName="descendantArrow" presStyleCnt="0"/>
      <dgm:spPr/>
    </dgm:pt>
    <dgm:pt modelId="{A13A532A-B8E1-4942-9C8F-9774B5439465}" type="pres">
      <dgm:prSet presAssocID="{AF0BE2D6-12DD-4397-BAAB-4A1EA6BAF1E5}" presName="childTextArrow" presStyleLbl="fgAccFollowNode1" presStyleIdx="4" presStyleCnt="6" custLinFactNeighborX="-7139" custLinFactNeighborY="10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847B6-6D66-40AC-BCE0-A08749C63954}" type="pres">
      <dgm:prSet presAssocID="{EB66A163-F2C1-4AC3-AC7A-B2A13531DB70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108C60-9CB3-4A53-B119-CD8A91402176}" type="presOf" srcId="{65BCD2CA-47BC-419E-BA8A-A7FE96753278}" destId="{CA1A22BB-5FC6-4332-BF53-8958B396A132}" srcOrd="0" destOrd="0" presId="urn:microsoft.com/office/officeart/2005/8/layout/process4"/>
    <dgm:cxn modelId="{10797F28-CABB-4835-86B0-1C94D94CC89F}" type="presOf" srcId="{AF0BE2D6-12DD-4397-BAAB-4A1EA6BAF1E5}" destId="{A13A532A-B8E1-4942-9C8F-9774B5439465}" srcOrd="0" destOrd="0" presId="urn:microsoft.com/office/officeart/2005/8/layout/process4"/>
    <dgm:cxn modelId="{8DC493AB-CD2B-4AAC-9ACB-0E5805A3A3A3}" type="presOf" srcId="{FC697C09-5F41-435E-9AA8-DA4F29397FD8}" destId="{9E525091-836C-4FBC-ABDA-2A285EF04DAC}" srcOrd="0" destOrd="0" presId="urn:microsoft.com/office/officeart/2005/8/layout/process4"/>
    <dgm:cxn modelId="{A29F2173-8E0C-4A0A-B28B-3B86D7B4AE7E}" srcId="{FC697C09-5F41-435E-9AA8-DA4F29397FD8}" destId="{D7DB335A-02FB-4F3B-BEA8-1C7A95B209E1}" srcOrd="1" destOrd="0" parTransId="{09D597AA-5621-45FF-96FA-496B11F2DA38}" sibTransId="{AD82EEB4-6F4A-48C9-BE1E-A76D0005A029}"/>
    <dgm:cxn modelId="{42B84ABB-CD18-40B8-AFFE-58837C703CE6}" type="presOf" srcId="{EB66A163-F2C1-4AC3-AC7A-B2A13531DB70}" destId="{C63847B6-6D66-40AC-BCE0-A08749C63954}" srcOrd="0" destOrd="0" presId="urn:microsoft.com/office/officeart/2005/8/layout/process4"/>
    <dgm:cxn modelId="{DED25F5B-3424-4B23-9862-BCD1FE13AAF4}" srcId="{FC697C09-5F41-435E-9AA8-DA4F29397FD8}" destId="{65BCD2CA-47BC-419E-BA8A-A7FE96753278}" srcOrd="2" destOrd="0" parTransId="{8628D9DA-339A-4320-B995-6D39D7130C28}" sibTransId="{D481FCC5-5B12-40F0-9CC2-EB4637588398}"/>
    <dgm:cxn modelId="{4D183087-2B1D-4D6E-8339-AEBDB8005D91}" type="presOf" srcId="{D7DB335A-02FB-4F3B-BEA8-1C7A95B209E1}" destId="{B6BD0AA7-8254-483D-8A6A-AD2E03C57F10}" srcOrd="1" destOrd="0" presId="urn:microsoft.com/office/officeart/2005/8/layout/process4"/>
    <dgm:cxn modelId="{E02B8AB5-B304-4E13-9B69-E67F638419C4}" srcId="{6C17C28B-A47D-49F2-B890-BFB699A0C5FF}" destId="{AF0BE2D6-12DD-4397-BAAB-4A1EA6BAF1E5}" srcOrd="0" destOrd="0" parTransId="{72E7941B-74D4-4B32-9F16-4B93B55371E8}" sibTransId="{1C140535-7F16-426A-B6A9-E3993C443F22}"/>
    <dgm:cxn modelId="{04F0D241-1A48-4808-9D0D-DF7E2CA85266}" type="presOf" srcId="{9107AD01-26C4-40EB-8FE6-67E78E9D30D7}" destId="{4450E836-DBB2-4E29-99F8-1D32AFA936F6}" srcOrd="0" destOrd="0" presId="urn:microsoft.com/office/officeart/2005/8/layout/process4"/>
    <dgm:cxn modelId="{52976BF8-84C3-4672-B008-E184D92463E3}" type="presOf" srcId="{C2D746B5-DEFC-4EE5-9514-2871C8B0942E}" destId="{5B6A2953-F55E-4C27-9F94-4C5F2FA512BA}" srcOrd="0" destOrd="0" presId="urn:microsoft.com/office/officeart/2005/8/layout/process4"/>
    <dgm:cxn modelId="{EEAF0D3E-0F79-49F5-8586-4E79C2428AF7}" type="presOf" srcId="{5039ABDB-A65C-4876-AC5F-DF54A8D004EF}" destId="{D2CD73D5-B0C4-4ECD-865B-1C3B242E6AE5}" srcOrd="0" destOrd="0" presId="urn:microsoft.com/office/officeart/2005/8/layout/process4"/>
    <dgm:cxn modelId="{7DF9D758-3CF4-4920-9853-F60DF5081EB0}" type="presOf" srcId="{6AD3AD59-0DFA-4FFD-8653-3968AECC92DF}" destId="{EC96C2A1-176A-4AD9-B17E-3297B491B58D}" srcOrd="0" destOrd="0" presId="urn:microsoft.com/office/officeart/2005/8/layout/process4"/>
    <dgm:cxn modelId="{C664752A-61E1-4F9E-B8DE-54CFB3F51637}" srcId="{65BCD2CA-47BC-419E-BA8A-A7FE96753278}" destId="{5039ABDB-A65C-4876-AC5F-DF54A8D004EF}" srcOrd="0" destOrd="0" parTransId="{87D02804-0FCD-46B1-A72F-62B5D7AB459B}" sibTransId="{44975E20-DCD8-42BD-B0C7-CA96755CD728}"/>
    <dgm:cxn modelId="{7445478C-C602-4C3A-BC76-65C35B2414AD}" type="presOf" srcId="{65BCD2CA-47BC-419E-BA8A-A7FE96753278}" destId="{53B8E700-8307-4185-B061-AF31A357F64C}" srcOrd="1" destOrd="0" presId="urn:microsoft.com/office/officeart/2005/8/layout/process4"/>
    <dgm:cxn modelId="{81848D71-E58E-4668-ACE3-29A1428F1993}" type="presOf" srcId="{6C17C28B-A47D-49F2-B890-BFB699A0C5FF}" destId="{6D5DB7E5-7A68-411A-8B35-FCBC6698394F}" srcOrd="0" destOrd="0" presId="urn:microsoft.com/office/officeart/2005/8/layout/process4"/>
    <dgm:cxn modelId="{B3EF8D6F-4713-4E75-9DE8-ACF562DFC759}" srcId="{FC697C09-5F41-435E-9AA8-DA4F29397FD8}" destId="{6C17C28B-A47D-49F2-B890-BFB699A0C5FF}" srcOrd="0" destOrd="0" parTransId="{01BD2331-8E2D-46F7-8356-D6C492002BA8}" sibTransId="{E4E46361-DAB5-49CC-825C-38428076C405}"/>
    <dgm:cxn modelId="{701750B7-16B2-4BFF-87A4-E2B85E1C790C}" srcId="{65BCD2CA-47BC-419E-BA8A-A7FE96753278}" destId="{C2D746B5-DEFC-4EE5-9514-2871C8B0942E}" srcOrd="1" destOrd="0" parTransId="{0B38D6BF-FF1A-4A6A-BF33-73811C7A7D6D}" sibTransId="{05257F8B-48A2-4172-8081-98F1038E0CEA}"/>
    <dgm:cxn modelId="{A89C20F4-76FF-42E1-B595-9F1A132BC229}" type="presOf" srcId="{6C17C28B-A47D-49F2-B890-BFB699A0C5FF}" destId="{29E2913C-B876-435C-B613-03400FB55D5D}" srcOrd="1" destOrd="0" presId="urn:microsoft.com/office/officeart/2005/8/layout/process4"/>
    <dgm:cxn modelId="{97986BB8-24C3-4A17-8480-DFD46418F345}" srcId="{D7DB335A-02FB-4F3B-BEA8-1C7A95B209E1}" destId="{9107AD01-26C4-40EB-8FE6-67E78E9D30D7}" srcOrd="1" destOrd="0" parTransId="{0BDD6B78-E5FF-4C83-BD57-45488524A0E3}" sibTransId="{83403B48-0308-4D3C-A899-FF37FCF87867}"/>
    <dgm:cxn modelId="{FEC6DAD8-60E1-4C56-A4A5-D1948D26FBF3}" srcId="{6C17C28B-A47D-49F2-B890-BFB699A0C5FF}" destId="{EB66A163-F2C1-4AC3-AC7A-B2A13531DB70}" srcOrd="1" destOrd="0" parTransId="{948D9098-40B2-4716-A464-B2C66886F49E}" sibTransId="{F2608918-A6BD-4BAD-AF8C-F950C88BF324}"/>
    <dgm:cxn modelId="{01F5DB96-FF1B-4616-B36F-DF4651013660}" type="presOf" srcId="{D7DB335A-02FB-4F3B-BEA8-1C7A95B209E1}" destId="{0D72D3DA-30AA-4759-A9B3-33F2B3BA1A45}" srcOrd="0" destOrd="0" presId="urn:microsoft.com/office/officeart/2005/8/layout/process4"/>
    <dgm:cxn modelId="{BC80B005-1158-4467-84E9-5F059F341FAE}" srcId="{D7DB335A-02FB-4F3B-BEA8-1C7A95B209E1}" destId="{6AD3AD59-0DFA-4FFD-8653-3968AECC92DF}" srcOrd="0" destOrd="0" parTransId="{BA3F3476-BED0-4966-8DF8-353E158DF60E}" sibTransId="{13F99079-F7DB-457A-B394-A47402442F0B}"/>
    <dgm:cxn modelId="{4C67E551-14D5-4DDA-AA41-1F309465E44A}" type="presParOf" srcId="{9E525091-836C-4FBC-ABDA-2A285EF04DAC}" destId="{278627BF-A141-42CA-BAE7-CFAEAB40016D}" srcOrd="0" destOrd="0" presId="urn:microsoft.com/office/officeart/2005/8/layout/process4"/>
    <dgm:cxn modelId="{9BA73AE5-6AAB-4677-B326-42EE156A3C17}" type="presParOf" srcId="{278627BF-A141-42CA-BAE7-CFAEAB40016D}" destId="{CA1A22BB-5FC6-4332-BF53-8958B396A132}" srcOrd="0" destOrd="0" presId="urn:microsoft.com/office/officeart/2005/8/layout/process4"/>
    <dgm:cxn modelId="{3F0BC42D-5C1D-4861-94E0-43B69273B7D6}" type="presParOf" srcId="{278627BF-A141-42CA-BAE7-CFAEAB40016D}" destId="{53B8E700-8307-4185-B061-AF31A357F64C}" srcOrd="1" destOrd="0" presId="urn:microsoft.com/office/officeart/2005/8/layout/process4"/>
    <dgm:cxn modelId="{EE800D18-4BFA-49AD-80BC-275DC66F57BB}" type="presParOf" srcId="{278627BF-A141-42CA-BAE7-CFAEAB40016D}" destId="{8E7A4F41-038F-4899-A987-C2FB1FB0B246}" srcOrd="2" destOrd="0" presId="urn:microsoft.com/office/officeart/2005/8/layout/process4"/>
    <dgm:cxn modelId="{89DF6522-7AB8-4900-B9B0-7D323BDF3F1A}" type="presParOf" srcId="{8E7A4F41-038F-4899-A987-C2FB1FB0B246}" destId="{D2CD73D5-B0C4-4ECD-865B-1C3B242E6AE5}" srcOrd="0" destOrd="0" presId="urn:microsoft.com/office/officeart/2005/8/layout/process4"/>
    <dgm:cxn modelId="{3361FAAB-EB7A-49DD-A8DA-77F42AD82C03}" type="presParOf" srcId="{8E7A4F41-038F-4899-A987-C2FB1FB0B246}" destId="{5B6A2953-F55E-4C27-9F94-4C5F2FA512BA}" srcOrd="1" destOrd="0" presId="urn:microsoft.com/office/officeart/2005/8/layout/process4"/>
    <dgm:cxn modelId="{4B0A5D20-7C82-4E0A-BD60-A632F06130E5}" type="presParOf" srcId="{9E525091-836C-4FBC-ABDA-2A285EF04DAC}" destId="{4715FEE9-3F43-4AD7-A2C6-8EC6E0D79DC8}" srcOrd="1" destOrd="0" presId="urn:microsoft.com/office/officeart/2005/8/layout/process4"/>
    <dgm:cxn modelId="{B22AB305-7E32-48E7-A4FC-DA4DFC43B928}" type="presParOf" srcId="{9E525091-836C-4FBC-ABDA-2A285EF04DAC}" destId="{DF2AF58A-756F-442B-8523-C4E008D938E8}" srcOrd="2" destOrd="0" presId="urn:microsoft.com/office/officeart/2005/8/layout/process4"/>
    <dgm:cxn modelId="{00DB3C85-6FD3-4FF6-8408-A2DCAB8510A7}" type="presParOf" srcId="{DF2AF58A-756F-442B-8523-C4E008D938E8}" destId="{0D72D3DA-30AA-4759-A9B3-33F2B3BA1A45}" srcOrd="0" destOrd="0" presId="urn:microsoft.com/office/officeart/2005/8/layout/process4"/>
    <dgm:cxn modelId="{F3994074-EF22-40C7-A3B7-BE10504895A7}" type="presParOf" srcId="{DF2AF58A-756F-442B-8523-C4E008D938E8}" destId="{B6BD0AA7-8254-483D-8A6A-AD2E03C57F10}" srcOrd="1" destOrd="0" presId="urn:microsoft.com/office/officeart/2005/8/layout/process4"/>
    <dgm:cxn modelId="{27CC73B9-D568-47EB-A6EF-850FB6402524}" type="presParOf" srcId="{DF2AF58A-756F-442B-8523-C4E008D938E8}" destId="{0A01B13F-BE82-475E-9258-3C0A849774A3}" srcOrd="2" destOrd="0" presId="urn:microsoft.com/office/officeart/2005/8/layout/process4"/>
    <dgm:cxn modelId="{9B5AD199-2F49-4F02-B4FF-94C7CED96D75}" type="presParOf" srcId="{0A01B13F-BE82-475E-9258-3C0A849774A3}" destId="{EC96C2A1-176A-4AD9-B17E-3297B491B58D}" srcOrd="0" destOrd="0" presId="urn:microsoft.com/office/officeart/2005/8/layout/process4"/>
    <dgm:cxn modelId="{1C8FB48F-BFA1-4A23-B99E-1E5FE9E485CC}" type="presParOf" srcId="{0A01B13F-BE82-475E-9258-3C0A849774A3}" destId="{4450E836-DBB2-4E29-99F8-1D32AFA936F6}" srcOrd="1" destOrd="0" presId="urn:microsoft.com/office/officeart/2005/8/layout/process4"/>
    <dgm:cxn modelId="{C798467E-3ABF-4570-8F57-87CD65CDE87D}" type="presParOf" srcId="{9E525091-836C-4FBC-ABDA-2A285EF04DAC}" destId="{0E6D9FEF-9F95-46A8-B634-091449B3C3C7}" srcOrd="3" destOrd="0" presId="urn:microsoft.com/office/officeart/2005/8/layout/process4"/>
    <dgm:cxn modelId="{603C685C-6167-4AD2-8AF4-AF15706DC18C}" type="presParOf" srcId="{9E525091-836C-4FBC-ABDA-2A285EF04DAC}" destId="{0750F9B5-3C1C-41FB-A948-CE1AC80676E9}" srcOrd="4" destOrd="0" presId="urn:microsoft.com/office/officeart/2005/8/layout/process4"/>
    <dgm:cxn modelId="{B422FE3F-741D-46D0-889A-653790F8C8AA}" type="presParOf" srcId="{0750F9B5-3C1C-41FB-A948-CE1AC80676E9}" destId="{6D5DB7E5-7A68-411A-8B35-FCBC6698394F}" srcOrd="0" destOrd="0" presId="urn:microsoft.com/office/officeart/2005/8/layout/process4"/>
    <dgm:cxn modelId="{733B1CA0-504B-47F7-8C03-9AE04F474106}" type="presParOf" srcId="{0750F9B5-3C1C-41FB-A948-CE1AC80676E9}" destId="{29E2913C-B876-435C-B613-03400FB55D5D}" srcOrd="1" destOrd="0" presId="urn:microsoft.com/office/officeart/2005/8/layout/process4"/>
    <dgm:cxn modelId="{891AF94F-D3CB-4F86-90F8-89887B64920D}" type="presParOf" srcId="{0750F9B5-3C1C-41FB-A948-CE1AC80676E9}" destId="{D47EB81A-78A5-42A2-8A02-EAB7E5E1AA52}" srcOrd="2" destOrd="0" presId="urn:microsoft.com/office/officeart/2005/8/layout/process4"/>
    <dgm:cxn modelId="{2A70FE53-4BB3-429F-9563-D6917F8FF202}" type="presParOf" srcId="{D47EB81A-78A5-42A2-8A02-EAB7E5E1AA52}" destId="{A13A532A-B8E1-4942-9C8F-9774B5439465}" srcOrd="0" destOrd="0" presId="urn:microsoft.com/office/officeart/2005/8/layout/process4"/>
    <dgm:cxn modelId="{6AE3739E-54A8-4D81-82AA-82945985BA92}" type="presParOf" srcId="{D47EB81A-78A5-42A2-8A02-EAB7E5E1AA52}" destId="{C63847B6-6D66-40AC-BCE0-A08749C6395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726AA7-4E88-483C-AE38-C20EF8B6C08F}" type="doc">
      <dgm:prSet loTypeId="urn:microsoft.com/office/officeart/2005/8/layout/default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8AD0D02-EB37-47F9-A332-3CAD77CCA2AC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Простір в дошкільному закладі, де діти можуть самостійно творити та експериментувати з різними матеріалами та техніками мистецтва</a:t>
          </a:r>
          <a:endParaRPr lang="ru-RU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330119-6ED1-44FC-BB86-332589F79B4A}" type="parTrans" cxnId="{AAE86B9F-0A1B-4C76-B42C-F8E8C004F623}">
      <dgm:prSet/>
      <dgm:spPr/>
      <dgm:t>
        <a:bodyPr/>
        <a:lstStyle/>
        <a:p>
          <a:endParaRPr lang="ru-RU"/>
        </a:p>
      </dgm:t>
    </dgm:pt>
    <dgm:pt modelId="{E9995191-AF51-4E89-9236-D172229E6A59}" type="sibTrans" cxnId="{AAE86B9F-0A1B-4C76-B42C-F8E8C004F623}">
      <dgm:prSet/>
      <dgm:spPr/>
      <dgm:t>
        <a:bodyPr/>
        <a:lstStyle/>
        <a:p>
          <a:endParaRPr lang="ru-RU"/>
        </a:p>
      </dgm:t>
    </dgm:pt>
    <dgm:pt modelId="{82EFA615-2D0F-4094-9FE5-99F4BCA2DC10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Обладнаний різними матеріалами для творчості</a:t>
          </a:r>
          <a:endParaRPr lang="ru-RU" sz="18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A5B309-4FDB-49BD-BCC0-F9232A37B314}" type="parTrans" cxnId="{ACFBA10E-405F-49C9-9CEB-7837BFDCAA24}">
      <dgm:prSet/>
      <dgm:spPr/>
      <dgm:t>
        <a:bodyPr/>
        <a:lstStyle/>
        <a:p>
          <a:endParaRPr lang="ru-RU"/>
        </a:p>
      </dgm:t>
    </dgm:pt>
    <dgm:pt modelId="{FFBC0B4C-1F23-474C-8257-DA9422F6C114}" type="sibTrans" cxnId="{ACFBA10E-405F-49C9-9CEB-7837BFDCAA24}">
      <dgm:prSet/>
      <dgm:spPr/>
      <dgm:t>
        <a:bodyPr/>
        <a:lstStyle/>
        <a:p>
          <a:endParaRPr lang="ru-RU"/>
        </a:p>
      </dgm:t>
    </dgm:pt>
    <dgm:pt modelId="{72D2F34A-A969-45E5-B1E7-0219687FB579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Забезпечує вільний  доступ дітей до матеріалів </a:t>
          </a:r>
          <a:endParaRPr lang="ru-RU" sz="18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EF5AC0-10BD-40A5-95EF-30119C53E39D}" type="parTrans" cxnId="{FC2E1D35-39EA-4EBD-9BDE-BBE140BEF966}">
      <dgm:prSet/>
      <dgm:spPr/>
      <dgm:t>
        <a:bodyPr/>
        <a:lstStyle/>
        <a:p>
          <a:endParaRPr lang="ru-RU"/>
        </a:p>
      </dgm:t>
    </dgm:pt>
    <dgm:pt modelId="{590C3C4D-B52E-4645-82A8-C3A67B9B2024}" type="sibTrans" cxnId="{FC2E1D35-39EA-4EBD-9BDE-BBE140BEF966}">
      <dgm:prSet/>
      <dgm:spPr/>
      <dgm:t>
        <a:bodyPr/>
        <a:lstStyle/>
        <a:p>
          <a:endParaRPr lang="ru-RU"/>
        </a:p>
      </dgm:t>
    </dgm:pt>
    <dgm:pt modelId="{0A0DDC4D-057E-40AE-A28B-436812E3FF6B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Містить зразки дитячих робіт, ілюстрації</a:t>
          </a:r>
          <a:endParaRPr lang="ru-RU" sz="18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25CBA1-536E-42E8-9E6E-6EFF0C41CDF9}" type="parTrans" cxnId="{440CE936-4B86-4C7E-B47B-2070462F0AC8}">
      <dgm:prSet/>
      <dgm:spPr/>
      <dgm:t>
        <a:bodyPr/>
        <a:lstStyle/>
        <a:p>
          <a:endParaRPr lang="ru-RU"/>
        </a:p>
      </dgm:t>
    </dgm:pt>
    <dgm:pt modelId="{88A4CE6C-E379-4309-907C-7B4DFBDE0067}" type="sibTrans" cxnId="{440CE936-4B86-4C7E-B47B-2070462F0AC8}">
      <dgm:prSet/>
      <dgm:spPr/>
      <dgm:t>
        <a:bodyPr/>
        <a:lstStyle/>
        <a:p>
          <a:endParaRPr lang="ru-RU"/>
        </a:p>
      </dgm:t>
    </dgm:pt>
    <dgm:pt modelId="{EE19C40F-143B-4DF0-8F47-DFD39F26B177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Педагог заохочує дітей до творчого процесу</a:t>
          </a:r>
          <a:endParaRPr lang="ru-RU" sz="18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47814E-DECC-4BE6-87D3-239960A37E95}" type="parTrans" cxnId="{5A693335-8680-4BD9-9D0C-95FE710A797E}">
      <dgm:prSet/>
      <dgm:spPr/>
      <dgm:t>
        <a:bodyPr/>
        <a:lstStyle/>
        <a:p>
          <a:endParaRPr lang="ru-RU"/>
        </a:p>
      </dgm:t>
    </dgm:pt>
    <dgm:pt modelId="{7AAFC327-B631-4B25-910E-11BAD1E0B270}" type="sibTrans" cxnId="{5A693335-8680-4BD9-9D0C-95FE710A797E}">
      <dgm:prSet/>
      <dgm:spPr/>
      <dgm:t>
        <a:bodyPr/>
        <a:lstStyle/>
        <a:p>
          <a:endParaRPr lang="ru-RU"/>
        </a:p>
      </dgm:t>
    </dgm:pt>
    <dgm:pt modelId="{E3755453-4711-4015-96F3-5FDD1F8D3436}" type="pres">
      <dgm:prSet presAssocID="{B9726AA7-4E88-483C-AE38-C20EF8B6C0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62909-2798-44DE-9FE9-FBB5466D4472}" type="pres">
      <dgm:prSet presAssocID="{18AD0D02-EB37-47F9-A332-3CAD77CCA2AC}" presName="node" presStyleLbl="node1" presStyleIdx="0" presStyleCnt="5" custScaleX="283859" custScaleY="116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FDE66-95D8-43C3-ACC3-AA20885D665C}" type="pres">
      <dgm:prSet presAssocID="{E9995191-AF51-4E89-9236-D172229E6A59}" presName="sibTrans" presStyleCnt="0"/>
      <dgm:spPr/>
    </dgm:pt>
    <dgm:pt modelId="{E6212DFD-C583-4651-84BD-0DCAD1A4CF51}" type="pres">
      <dgm:prSet presAssocID="{82EFA615-2D0F-4094-9FE5-99F4BCA2DC1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3559B-30B4-4722-BB47-1454A0339A04}" type="pres">
      <dgm:prSet presAssocID="{FFBC0B4C-1F23-474C-8257-DA9422F6C114}" presName="sibTrans" presStyleCnt="0"/>
      <dgm:spPr/>
    </dgm:pt>
    <dgm:pt modelId="{B3886795-A12B-4D59-8376-8CEC08DBFD2D}" type="pres">
      <dgm:prSet presAssocID="{72D2F34A-A969-45E5-B1E7-0219687FB57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F5EA0-81BB-4378-AF30-624DFBC8C0DF}" type="pres">
      <dgm:prSet presAssocID="{590C3C4D-B52E-4645-82A8-C3A67B9B2024}" presName="sibTrans" presStyleCnt="0"/>
      <dgm:spPr/>
    </dgm:pt>
    <dgm:pt modelId="{50E90FEC-312B-4EA9-9DE1-193203EBE54E}" type="pres">
      <dgm:prSet presAssocID="{0A0DDC4D-057E-40AE-A28B-436812E3FF6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C88C5-AC1B-4882-AF80-B37EDB1A41AA}" type="pres">
      <dgm:prSet presAssocID="{88A4CE6C-E379-4309-907C-7B4DFBDE0067}" presName="sibTrans" presStyleCnt="0"/>
      <dgm:spPr/>
    </dgm:pt>
    <dgm:pt modelId="{B4AE3F0F-C15A-4693-8C83-F2C9EA3CA421}" type="pres">
      <dgm:prSet presAssocID="{EE19C40F-143B-4DF0-8F47-DFD39F26B17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DB5736-6F58-401F-A1FC-90EDA55B54B9}" type="presOf" srcId="{82EFA615-2D0F-4094-9FE5-99F4BCA2DC10}" destId="{E6212DFD-C583-4651-84BD-0DCAD1A4CF51}" srcOrd="0" destOrd="0" presId="urn:microsoft.com/office/officeart/2005/8/layout/default#1"/>
    <dgm:cxn modelId="{F501727D-2596-47ED-8C0B-1C12D1AE4368}" type="presOf" srcId="{B9726AA7-4E88-483C-AE38-C20EF8B6C08F}" destId="{E3755453-4711-4015-96F3-5FDD1F8D3436}" srcOrd="0" destOrd="0" presId="urn:microsoft.com/office/officeart/2005/8/layout/default#1"/>
    <dgm:cxn modelId="{909E8160-F10A-4B08-B671-EEC3CC1193C1}" type="presOf" srcId="{0A0DDC4D-057E-40AE-A28B-436812E3FF6B}" destId="{50E90FEC-312B-4EA9-9DE1-193203EBE54E}" srcOrd="0" destOrd="0" presId="urn:microsoft.com/office/officeart/2005/8/layout/default#1"/>
    <dgm:cxn modelId="{ACFBA10E-405F-49C9-9CEB-7837BFDCAA24}" srcId="{B9726AA7-4E88-483C-AE38-C20EF8B6C08F}" destId="{82EFA615-2D0F-4094-9FE5-99F4BCA2DC10}" srcOrd="1" destOrd="0" parTransId="{E4A5B309-4FDB-49BD-BCC0-F9232A37B314}" sibTransId="{FFBC0B4C-1F23-474C-8257-DA9422F6C114}"/>
    <dgm:cxn modelId="{FC2E1D35-39EA-4EBD-9BDE-BBE140BEF966}" srcId="{B9726AA7-4E88-483C-AE38-C20EF8B6C08F}" destId="{72D2F34A-A969-45E5-B1E7-0219687FB579}" srcOrd="2" destOrd="0" parTransId="{ECEF5AC0-10BD-40A5-95EF-30119C53E39D}" sibTransId="{590C3C4D-B52E-4645-82A8-C3A67B9B2024}"/>
    <dgm:cxn modelId="{75DBECD0-D575-422F-A342-51381ED6C5C6}" type="presOf" srcId="{18AD0D02-EB37-47F9-A332-3CAD77CCA2AC}" destId="{63662909-2798-44DE-9FE9-FBB5466D4472}" srcOrd="0" destOrd="0" presId="urn:microsoft.com/office/officeart/2005/8/layout/default#1"/>
    <dgm:cxn modelId="{B1946E53-3A9F-4DEF-93A0-448F3B5A1031}" type="presOf" srcId="{EE19C40F-143B-4DF0-8F47-DFD39F26B177}" destId="{B4AE3F0F-C15A-4693-8C83-F2C9EA3CA421}" srcOrd="0" destOrd="0" presId="urn:microsoft.com/office/officeart/2005/8/layout/default#1"/>
    <dgm:cxn modelId="{AAE86B9F-0A1B-4C76-B42C-F8E8C004F623}" srcId="{B9726AA7-4E88-483C-AE38-C20EF8B6C08F}" destId="{18AD0D02-EB37-47F9-A332-3CAD77CCA2AC}" srcOrd="0" destOrd="0" parTransId="{85330119-6ED1-44FC-BB86-332589F79B4A}" sibTransId="{E9995191-AF51-4E89-9236-D172229E6A59}"/>
    <dgm:cxn modelId="{F6E5FC2E-C594-48A9-93DB-5C3A0B4B5170}" type="presOf" srcId="{72D2F34A-A969-45E5-B1E7-0219687FB579}" destId="{B3886795-A12B-4D59-8376-8CEC08DBFD2D}" srcOrd="0" destOrd="0" presId="urn:microsoft.com/office/officeart/2005/8/layout/default#1"/>
    <dgm:cxn modelId="{440CE936-4B86-4C7E-B47B-2070462F0AC8}" srcId="{B9726AA7-4E88-483C-AE38-C20EF8B6C08F}" destId="{0A0DDC4D-057E-40AE-A28B-436812E3FF6B}" srcOrd="3" destOrd="0" parTransId="{9D25CBA1-536E-42E8-9E6E-6EFF0C41CDF9}" sibTransId="{88A4CE6C-E379-4309-907C-7B4DFBDE0067}"/>
    <dgm:cxn modelId="{5A693335-8680-4BD9-9D0C-95FE710A797E}" srcId="{B9726AA7-4E88-483C-AE38-C20EF8B6C08F}" destId="{EE19C40F-143B-4DF0-8F47-DFD39F26B177}" srcOrd="4" destOrd="0" parTransId="{DC47814E-DECC-4BE6-87D3-239960A37E95}" sibTransId="{7AAFC327-B631-4B25-910E-11BAD1E0B270}"/>
    <dgm:cxn modelId="{8C80C331-0635-4ED5-B8D3-9ED175022650}" type="presParOf" srcId="{E3755453-4711-4015-96F3-5FDD1F8D3436}" destId="{63662909-2798-44DE-9FE9-FBB5466D4472}" srcOrd="0" destOrd="0" presId="urn:microsoft.com/office/officeart/2005/8/layout/default#1"/>
    <dgm:cxn modelId="{02983D0C-11FD-4E8B-A128-6661B4B25333}" type="presParOf" srcId="{E3755453-4711-4015-96F3-5FDD1F8D3436}" destId="{0EAFDE66-95D8-43C3-ACC3-AA20885D665C}" srcOrd="1" destOrd="0" presId="urn:microsoft.com/office/officeart/2005/8/layout/default#1"/>
    <dgm:cxn modelId="{B7B211C5-A512-4A97-B59A-24EB2FBFB6E5}" type="presParOf" srcId="{E3755453-4711-4015-96F3-5FDD1F8D3436}" destId="{E6212DFD-C583-4651-84BD-0DCAD1A4CF51}" srcOrd="2" destOrd="0" presId="urn:microsoft.com/office/officeart/2005/8/layout/default#1"/>
    <dgm:cxn modelId="{90D48527-EEA7-4760-B3CD-0D821EEAA0A2}" type="presParOf" srcId="{E3755453-4711-4015-96F3-5FDD1F8D3436}" destId="{8543559B-30B4-4722-BB47-1454A0339A04}" srcOrd="3" destOrd="0" presId="urn:microsoft.com/office/officeart/2005/8/layout/default#1"/>
    <dgm:cxn modelId="{2EBD9DB2-372B-47AC-9212-77AA66D69372}" type="presParOf" srcId="{E3755453-4711-4015-96F3-5FDD1F8D3436}" destId="{B3886795-A12B-4D59-8376-8CEC08DBFD2D}" srcOrd="4" destOrd="0" presId="urn:microsoft.com/office/officeart/2005/8/layout/default#1"/>
    <dgm:cxn modelId="{354120D2-0AD7-4834-BEE1-D74D6E10E824}" type="presParOf" srcId="{E3755453-4711-4015-96F3-5FDD1F8D3436}" destId="{732F5EA0-81BB-4378-AF30-624DFBC8C0DF}" srcOrd="5" destOrd="0" presId="urn:microsoft.com/office/officeart/2005/8/layout/default#1"/>
    <dgm:cxn modelId="{5CD065E7-10DD-4D04-B763-6B53F60BB683}" type="presParOf" srcId="{E3755453-4711-4015-96F3-5FDD1F8D3436}" destId="{50E90FEC-312B-4EA9-9DE1-193203EBE54E}" srcOrd="6" destOrd="0" presId="urn:microsoft.com/office/officeart/2005/8/layout/default#1"/>
    <dgm:cxn modelId="{61F2B442-F5E5-4A9C-80DD-3D8349FB964D}" type="presParOf" srcId="{E3755453-4711-4015-96F3-5FDD1F8D3436}" destId="{EE2C88C5-AC1B-4882-AF80-B37EDB1A41AA}" srcOrd="7" destOrd="0" presId="urn:microsoft.com/office/officeart/2005/8/layout/default#1"/>
    <dgm:cxn modelId="{2949B709-DEB8-425C-B1E8-AD015CD280A3}" type="presParOf" srcId="{E3755453-4711-4015-96F3-5FDD1F8D3436}" destId="{B4AE3F0F-C15A-4693-8C83-F2C9EA3CA421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5E686F-0B9B-4278-A65A-D9D3401CDA8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9B2BFF-0E16-43E0-AA22-257203D84290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uk-UA" sz="32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Мета створення:</a:t>
          </a:r>
          <a:endParaRPr lang="ru-RU" sz="32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D4AF50-6004-491D-82FA-5156502B6E34}" type="parTrans" cxnId="{427772C3-6BA4-4FBF-8138-05C8D2A4241C}">
      <dgm:prSet/>
      <dgm:spPr/>
      <dgm:t>
        <a:bodyPr/>
        <a:lstStyle/>
        <a:p>
          <a:endParaRPr lang="ru-RU"/>
        </a:p>
      </dgm:t>
    </dgm:pt>
    <dgm:pt modelId="{568E52AC-3973-4D3A-BEB2-B4A01812B60B}" type="sibTrans" cxnId="{427772C3-6BA4-4FBF-8138-05C8D2A4241C}">
      <dgm:prSet/>
      <dgm:spPr/>
      <dgm:t>
        <a:bodyPr/>
        <a:lstStyle/>
        <a:p>
          <a:endParaRPr lang="ru-RU"/>
        </a:p>
      </dgm:t>
    </dgm:pt>
    <dgm:pt modelId="{A0315745-99FE-4FD2-A596-EB6C7C63CF1F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Залучення батьків до участі у житті ЗДО</a:t>
          </a:r>
          <a:endParaRPr lang="ru-RU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43FBB6-BCD8-46E6-A77B-CAF9D35D5AAF}" type="parTrans" cxnId="{BEA29A6D-2921-4E08-A8AA-CE271A52AC30}">
      <dgm:prSet/>
      <dgm:spPr/>
      <dgm:t>
        <a:bodyPr/>
        <a:lstStyle/>
        <a:p>
          <a:endParaRPr lang="ru-RU"/>
        </a:p>
      </dgm:t>
    </dgm:pt>
    <dgm:pt modelId="{C40D8931-7C03-4EED-8AA1-83D94E10BE70}" type="sibTrans" cxnId="{BEA29A6D-2921-4E08-A8AA-CE271A52AC30}">
      <dgm:prSet/>
      <dgm:spPr/>
      <dgm:t>
        <a:bodyPr/>
        <a:lstStyle/>
        <a:p>
          <a:endParaRPr lang="ru-RU"/>
        </a:p>
      </dgm:t>
    </dgm:pt>
    <dgm:pt modelId="{98202D6B-7A48-4C3C-A4EA-E4903426DA80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Сприяння співпраці між батьками і педагогами</a:t>
          </a:r>
          <a:endParaRPr lang="ru-RU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C7BFCF-F23D-4631-9964-63A222B7A164}" type="parTrans" cxnId="{27053EC4-5C70-4DE0-8958-FD101ED5FA82}">
      <dgm:prSet/>
      <dgm:spPr/>
      <dgm:t>
        <a:bodyPr/>
        <a:lstStyle/>
        <a:p>
          <a:endParaRPr lang="ru-RU"/>
        </a:p>
      </dgm:t>
    </dgm:pt>
    <dgm:pt modelId="{DB7855F5-A7F4-455F-B3B3-65E3DB9BD4D4}" type="sibTrans" cxnId="{27053EC4-5C70-4DE0-8958-FD101ED5FA82}">
      <dgm:prSet/>
      <dgm:spPr/>
      <dgm:t>
        <a:bodyPr/>
        <a:lstStyle/>
        <a:p>
          <a:endParaRPr lang="ru-RU"/>
        </a:p>
      </dgm:t>
    </dgm:pt>
    <dgm:pt modelId="{F02B86C9-8F15-4B57-9DB5-78413C88A28F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Батьки обмінюються думками, ідеями</a:t>
          </a:r>
          <a:endParaRPr lang="ru-RU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F57D41-E771-43D6-908E-0F135E3610B6}" type="parTrans" cxnId="{453BFE0F-90B3-409A-A812-0C5508488459}">
      <dgm:prSet/>
      <dgm:spPr/>
      <dgm:t>
        <a:bodyPr/>
        <a:lstStyle/>
        <a:p>
          <a:endParaRPr lang="ru-RU"/>
        </a:p>
      </dgm:t>
    </dgm:pt>
    <dgm:pt modelId="{8208B60E-266A-4C16-BC1C-C9FABF4C36D9}" type="sibTrans" cxnId="{453BFE0F-90B3-409A-A812-0C5508488459}">
      <dgm:prSet/>
      <dgm:spPr/>
      <dgm:t>
        <a:bodyPr/>
        <a:lstStyle/>
        <a:p>
          <a:endParaRPr lang="ru-RU"/>
        </a:p>
      </dgm:t>
    </dgm:pt>
    <dgm:pt modelId="{52D79976-0DEA-4531-9966-81389D8CF384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Беруть участь у плануванні та організації різних заходів </a:t>
          </a:r>
          <a:endParaRPr lang="ru-RU" sz="18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240ABF-E63E-4937-AE8A-F549C4FC2986}" type="parTrans" cxnId="{05F16073-6F5D-4520-982F-3969F63339CF}">
      <dgm:prSet/>
      <dgm:spPr/>
      <dgm:t>
        <a:bodyPr/>
        <a:lstStyle/>
        <a:p>
          <a:endParaRPr lang="ru-RU"/>
        </a:p>
      </dgm:t>
    </dgm:pt>
    <dgm:pt modelId="{A6044150-C77A-4ED5-85E7-BDC5383D443C}" type="sibTrans" cxnId="{05F16073-6F5D-4520-982F-3969F63339CF}">
      <dgm:prSet/>
      <dgm:spPr/>
      <dgm:t>
        <a:bodyPr/>
        <a:lstStyle/>
        <a:p>
          <a:endParaRPr lang="ru-RU"/>
        </a:p>
      </dgm:t>
    </dgm:pt>
    <dgm:pt modelId="{F7144712-F98D-46BC-9FA5-48C60631F8E8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32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Що дає батькам:</a:t>
          </a:r>
          <a:endParaRPr lang="ru-RU" sz="32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44A4F1-6545-4B3A-94EB-6E1360C498B9}" type="sibTrans" cxnId="{038526DF-5ADC-405D-9458-8AEFACF5982F}">
      <dgm:prSet/>
      <dgm:spPr/>
      <dgm:t>
        <a:bodyPr/>
        <a:lstStyle/>
        <a:p>
          <a:endParaRPr lang="ru-RU"/>
        </a:p>
      </dgm:t>
    </dgm:pt>
    <dgm:pt modelId="{BDE4244B-5627-466C-95C8-34A5D332409C}" type="parTrans" cxnId="{038526DF-5ADC-405D-9458-8AEFACF5982F}">
      <dgm:prSet/>
      <dgm:spPr/>
      <dgm:t>
        <a:bodyPr/>
        <a:lstStyle/>
        <a:p>
          <a:endParaRPr lang="ru-RU"/>
        </a:p>
      </dgm:t>
    </dgm:pt>
    <dgm:pt modelId="{A15C3D0B-B2AE-4460-8DE1-80243039D170}" type="pres">
      <dgm:prSet presAssocID="{A55E686F-0B9B-4278-A65A-D9D3401CDA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D3407D-5C7B-4B6E-8811-72E48E087228}" type="pres">
      <dgm:prSet presAssocID="{F7144712-F98D-46BC-9FA5-48C60631F8E8}" presName="boxAndChildren" presStyleCnt="0"/>
      <dgm:spPr/>
    </dgm:pt>
    <dgm:pt modelId="{EFA9B10F-12F4-4E81-A703-8BCFCB2D2F07}" type="pres">
      <dgm:prSet presAssocID="{F7144712-F98D-46BC-9FA5-48C60631F8E8}" presName="parentTextBox" presStyleLbl="node1" presStyleIdx="0" presStyleCnt="2"/>
      <dgm:spPr/>
      <dgm:t>
        <a:bodyPr/>
        <a:lstStyle/>
        <a:p>
          <a:endParaRPr lang="ru-RU"/>
        </a:p>
      </dgm:t>
    </dgm:pt>
    <dgm:pt modelId="{E9FD3EB8-8504-4C53-BCB9-5DA99FA828BA}" type="pres">
      <dgm:prSet presAssocID="{F7144712-F98D-46BC-9FA5-48C60631F8E8}" presName="entireBox" presStyleLbl="node1" presStyleIdx="0" presStyleCnt="2" custLinFactNeighborX="-793" custLinFactNeighborY="697"/>
      <dgm:spPr/>
      <dgm:t>
        <a:bodyPr/>
        <a:lstStyle/>
        <a:p>
          <a:endParaRPr lang="ru-RU"/>
        </a:p>
      </dgm:t>
    </dgm:pt>
    <dgm:pt modelId="{F1A853B0-B187-4936-A4AC-83B6C25D5BED}" type="pres">
      <dgm:prSet presAssocID="{F7144712-F98D-46BC-9FA5-48C60631F8E8}" presName="descendantBox" presStyleCnt="0"/>
      <dgm:spPr/>
    </dgm:pt>
    <dgm:pt modelId="{5C3A6C4C-9FE6-41E5-A260-9AECDA7EFDCB}" type="pres">
      <dgm:prSet presAssocID="{F02B86C9-8F15-4B57-9DB5-78413C88A28F}" presName="childTextBox" presStyleLbl="fgAccFollowNode1" presStyleIdx="0" presStyleCnt="4" custLinFactNeighborX="-25211" custLinFactNeighborY="14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E0B6D-8F1C-42D1-8FF2-E706D48F621A}" type="pres">
      <dgm:prSet presAssocID="{52D79976-0DEA-4531-9966-81389D8CF384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2A2A3-F890-4D49-822C-70F1DC7DE8C8}" type="pres">
      <dgm:prSet presAssocID="{568E52AC-3973-4D3A-BEB2-B4A01812B60B}" presName="sp" presStyleCnt="0"/>
      <dgm:spPr/>
    </dgm:pt>
    <dgm:pt modelId="{4A0D1793-C6DB-4B68-BF7E-C655402ADA94}" type="pres">
      <dgm:prSet presAssocID="{B19B2BFF-0E16-43E0-AA22-257203D84290}" presName="arrowAndChildren" presStyleCnt="0"/>
      <dgm:spPr/>
    </dgm:pt>
    <dgm:pt modelId="{7F97AEE1-28C2-4DC8-84C0-B7CD4956C0D8}" type="pres">
      <dgm:prSet presAssocID="{B19B2BFF-0E16-43E0-AA22-257203D84290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7A5B20DF-74AC-4B9E-9780-15E3B28F171B}" type="pres">
      <dgm:prSet presAssocID="{B19B2BFF-0E16-43E0-AA22-257203D84290}" presName="arrow" presStyleLbl="node1" presStyleIdx="1" presStyleCnt="2"/>
      <dgm:spPr/>
      <dgm:t>
        <a:bodyPr/>
        <a:lstStyle/>
        <a:p>
          <a:endParaRPr lang="ru-RU"/>
        </a:p>
      </dgm:t>
    </dgm:pt>
    <dgm:pt modelId="{DA965F37-56A5-4ED1-933A-893EE49F0698}" type="pres">
      <dgm:prSet presAssocID="{B19B2BFF-0E16-43E0-AA22-257203D84290}" presName="descendantArrow" presStyleCnt="0"/>
      <dgm:spPr/>
    </dgm:pt>
    <dgm:pt modelId="{3F2B51C2-B509-4806-BAB9-37D8C4728794}" type="pres">
      <dgm:prSet presAssocID="{A0315745-99FE-4FD2-A596-EB6C7C63CF1F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9B365-1006-4038-9312-DC6AD4703833}" type="pres">
      <dgm:prSet presAssocID="{98202D6B-7A48-4C3C-A4EA-E4903426DA80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7772C3-6BA4-4FBF-8138-05C8D2A4241C}" srcId="{A55E686F-0B9B-4278-A65A-D9D3401CDA82}" destId="{B19B2BFF-0E16-43E0-AA22-257203D84290}" srcOrd="0" destOrd="0" parTransId="{0CD4AF50-6004-491D-82FA-5156502B6E34}" sibTransId="{568E52AC-3973-4D3A-BEB2-B4A01812B60B}"/>
    <dgm:cxn modelId="{BEA29A6D-2921-4E08-A8AA-CE271A52AC30}" srcId="{B19B2BFF-0E16-43E0-AA22-257203D84290}" destId="{A0315745-99FE-4FD2-A596-EB6C7C63CF1F}" srcOrd="0" destOrd="0" parTransId="{E043FBB6-BCD8-46E6-A77B-CAF9D35D5AAF}" sibTransId="{C40D8931-7C03-4EED-8AA1-83D94E10BE70}"/>
    <dgm:cxn modelId="{9CD63117-B484-42F1-A4D0-A9292E73F8E8}" type="presOf" srcId="{A55E686F-0B9B-4278-A65A-D9D3401CDA82}" destId="{A15C3D0B-B2AE-4460-8DE1-80243039D170}" srcOrd="0" destOrd="0" presId="urn:microsoft.com/office/officeart/2005/8/layout/process4"/>
    <dgm:cxn modelId="{4124A268-B138-4141-8C8A-2D128C7FB843}" type="presOf" srcId="{F02B86C9-8F15-4B57-9DB5-78413C88A28F}" destId="{5C3A6C4C-9FE6-41E5-A260-9AECDA7EFDCB}" srcOrd="0" destOrd="0" presId="urn:microsoft.com/office/officeart/2005/8/layout/process4"/>
    <dgm:cxn modelId="{7FB7ED4D-17BD-4798-8936-7D21B51F3E65}" type="presOf" srcId="{A0315745-99FE-4FD2-A596-EB6C7C63CF1F}" destId="{3F2B51C2-B509-4806-BAB9-37D8C4728794}" srcOrd="0" destOrd="0" presId="urn:microsoft.com/office/officeart/2005/8/layout/process4"/>
    <dgm:cxn modelId="{453BFE0F-90B3-409A-A812-0C5508488459}" srcId="{F7144712-F98D-46BC-9FA5-48C60631F8E8}" destId="{F02B86C9-8F15-4B57-9DB5-78413C88A28F}" srcOrd="0" destOrd="0" parTransId="{2EF57D41-E771-43D6-908E-0F135E3610B6}" sibTransId="{8208B60E-266A-4C16-BC1C-C9FABF4C36D9}"/>
    <dgm:cxn modelId="{038526DF-5ADC-405D-9458-8AEFACF5982F}" srcId="{A55E686F-0B9B-4278-A65A-D9D3401CDA82}" destId="{F7144712-F98D-46BC-9FA5-48C60631F8E8}" srcOrd="1" destOrd="0" parTransId="{BDE4244B-5627-466C-95C8-34A5D332409C}" sibTransId="{4744A4F1-6545-4B3A-94EB-6E1360C498B9}"/>
    <dgm:cxn modelId="{E5F1A9E6-F724-41B4-9D0E-3D587BA19E71}" type="presOf" srcId="{F7144712-F98D-46BC-9FA5-48C60631F8E8}" destId="{EFA9B10F-12F4-4E81-A703-8BCFCB2D2F07}" srcOrd="0" destOrd="0" presId="urn:microsoft.com/office/officeart/2005/8/layout/process4"/>
    <dgm:cxn modelId="{D403635D-5560-4C4B-9ABA-2E435F60FBEC}" type="presOf" srcId="{B19B2BFF-0E16-43E0-AA22-257203D84290}" destId="{7F97AEE1-28C2-4DC8-84C0-B7CD4956C0D8}" srcOrd="0" destOrd="0" presId="urn:microsoft.com/office/officeart/2005/8/layout/process4"/>
    <dgm:cxn modelId="{58F93433-24C9-44B9-8D1A-A10375F6BD68}" type="presOf" srcId="{52D79976-0DEA-4531-9966-81389D8CF384}" destId="{083E0B6D-8F1C-42D1-8FF2-E706D48F621A}" srcOrd="0" destOrd="0" presId="urn:microsoft.com/office/officeart/2005/8/layout/process4"/>
    <dgm:cxn modelId="{6012CB0E-0D60-489F-B5FB-8946658AE362}" type="presOf" srcId="{B19B2BFF-0E16-43E0-AA22-257203D84290}" destId="{7A5B20DF-74AC-4B9E-9780-15E3B28F171B}" srcOrd="1" destOrd="0" presId="urn:microsoft.com/office/officeart/2005/8/layout/process4"/>
    <dgm:cxn modelId="{05F16073-6F5D-4520-982F-3969F63339CF}" srcId="{F7144712-F98D-46BC-9FA5-48C60631F8E8}" destId="{52D79976-0DEA-4531-9966-81389D8CF384}" srcOrd="1" destOrd="0" parTransId="{8F240ABF-E63E-4937-AE8A-F549C4FC2986}" sibTransId="{A6044150-C77A-4ED5-85E7-BDC5383D443C}"/>
    <dgm:cxn modelId="{251FECF6-C63E-4C69-9197-10E7302C892F}" type="presOf" srcId="{98202D6B-7A48-4C3C-A4EA-E4903426DA80}" destId="{00C9B365-1006-4038-9312-DC6AD4703833}" srcOrd="0" destOrd="0" presId="urn:microsoft.com/office/officeart/2005/8/layout/process4"/>
    <dgm:cxn modelId="{493AD148-6C7A-406D-B140-CADD3314ED20}" type="presOf" srcId="{F7144712-F98D-46BC-9FA5-48C60631F8E8}" destId="{E9FD3EB8-8504-4C53-BCB9-5DA99FA828BA}" srcOrd="1" destOrd="0" presId="urn:microsoft.com/office/officeart/2005/8/layout/process4"/>
    <dgm:cxn modelId="{27053EC4-5C70-4DE0-8958-FD101ED5FA82}" srcId="{B19B2BFF-0E16-43E0-AA22-257203D84290}" destId="{98202D6B-7A48-4C3C-A4EA-E4903426DA80}" srcOrd="1" destOrd="0" parTransId="{4DC7BFCF-F23D-4631-9964-63A222B7A164}" sibTransId="{DB7855F5-A7F4-455F-B3B3-65E3DB9BD4D4}"/>
    <dgm:cxn modelId="{11D40B58-620E-4774-90E3-ECA6E4B8FD8D}" type="presParOf" srcId="{A15C3D0B-B2AE-4460-8DE1-80243039D170}" destId="{64D3407D-5C7B-4B6E-8811-72E48E087228}" srcOrd="0" destOrd="0" presId="urn:microsoft.com/office/officeart/2005/8/layout/process4"/>
    <dgm:cxn modelId="{628AD9B2-B9E4-46B8-A553-835E2DA3FC93}" type="presParOf" srcId="{64D3407D-5C7B-4B6E-8811-72E48E087228}" destId="{EFA9B10F-12F4-4E81-A703-8BCFCB2D2F07}" srcOrd="0" destOrd="0" presId="urn:microsoft.com/office/officeart/2005/8/layout/process4"/>
    <dgm:cxn modelId="{B7474A36-D9C6-4551-8923-1E9F44E7DCB4}" type="presParOf" srcId="{64D3407D-5C7B-4B6E-8811-72E48E087228}" destId="{E9FD3EB8-8504-4C53-BCB9-5DA99FA828BA}" srcOrd="1" destOrd="0" presId="urn:microsoft.com/office/officeart/2005/8/layout/process4"/>
    <dgm:cxn modelId="{65AD85E9-754C-4934-ABCB-F23E47F383E3}" type="presParOf" srcId="{64D3407D-5C7B-4B6E-8811-72E48E087228}" destId="{F1A853B0-B187-4936-A4AC-83B6C25D5BED}" srcOrd="2" destOrd="0" presId="urn:microsoft.com/office/officeart/2005/8/layout/process4"/>
    <dgm:cxn modelId="{CA0E39F2-D5E4-47BE-BFB2-38D60DC3E5CC}" type="presParOf" srcId="{F1A853B0-B187-4936-A4AC-83B6C25D5BED}" destId="{5C3A6C4C-9FE6-41E5-A260-9AECDA7EFDCB}" srcOrd="0" destOrd="0" presId="urn:microsoft.com/office/officeart/2005/8/layout/process4"/>
    <dgm:cxn modelId="{AE393EA9-D610-4291-A428-1DEE91D18D78}" type="presParOf" srcId="{F1A853B0-B187-4936-A4AC-83B6C25D5BED}" destId="{083E0B6D-8F1C-42D1-8FF2-E706D48F621A}" srcOrd="1" destOrd="0" presId="urn:microsoft.com/office/officeart/2005/8/layout/process4"/>
    <dgm:cxn modelId="{14B50BBD-4244-41D6-A9AD-26CD086959AE}" type="presParOf" srcId="{A15C3D0B-B2AE-4460-8DE1-80243039D170}" destId="{8582A2A3-F890-4D49-822C-70F1DC7DE8C8}" srcOrd="1" destOrd="0" presId="urn:microsoft.com/office/officeart/2005/8/layout/process4"/>
    <dgm:cxn modelId="{4A0BAA87-12C8-4D30-9109-488B98AC9661}" type="presParOf" srcId="{A15C3D0B-B2AE-4460-8DE1-80243039D170}" destId="{4A0D1793-C6DB-4B68-BF7E-C655402ADA94}" srcOrd="2" destOrd="0" presId="urn:microsoft.com/office/officeart/2005/8/layout/process4"/>
    <dgm:cxn modelId="{A624ED87-0ED9-473C-B5A8-87940AB8465F}" type="presParOf" srcId="{4A0D1793-C6DB-4B68-BF7E-C655402ADA94}" destId="{7F97AEE1-28C2-4DC8-84C0-B7CD4956C0D8}" srcOrd="0" destOrd="0" presId="urn:microsoft.com/office/officeart/2005/8/layout/process4"/>
    <dgm:cxn modelId="{F7D8DF35-A834-44AB-9143-4A140D0E6676}" type="presParOf" srcId="{4A0D1793-C6DB-4B68-BF7E-C655402ADA94}" destId="{7A5B20DF-74AC-4B9E-9780-15E3B28F171B}" srcOrd="1" destOrd="0" presId="urn:microsoft.com/office/officeart/2005/8/layout/process4"/>
    <dgm:cxn modelId="{9EFB54CD-7AED-4164-8465-0DC90175C79B}" type="presParOf" srcId="{4A0D1793-C6DB-4B68-BF7E-C655402ADA94}" destId="{DA965F37-56A5-4ED1-933A-893EE49F0698}" srcOrd="2" destOrd="0" presId="urn:microsoft.com/office/officeart/2005/8/layout/process4"/>
    <dgm:cxn modelId="{F1439B6F-1616-449E-901A-2A9A7BE80190}" type="presParOf" srcId="{DA965F37-56A5-4ED1-933A-893EE49F0698}" destId="{3F2B51C2-B509-4806-BAB9-37D8C4728794}" srcOrd="0" destOrd="0" presId="urn:microsoft.com/office/officeart/2005/8/layout/process4"/>
    <dgm:cxn modelId="{FF919309-1575-43C9-BC5E-E2913023BE67}" type="presParOf" srcId="{DA965F37-56A5-4ED1-933A-893EE49F0698}" destId="{00C9B365-1006-4038-9312-DC6AD470383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4BBD41-1E9A-44F3-891C-B5F3F8A5D62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13F9F73-00AC-4F0C-8CFC-9064FB859FC2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Призначений для експонування дитячих творів та робіт</a:t>
          </a:r>
          <a:endParaRPr lang="ru-RU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F77E77-FF34-4DFF-8CEF-C37B76DB64F6}" type="parTrans" cxnId="{6C36DA94-BD04-49D9-BA2A-710EFC7E0D12}">
      <dgm:prSet/>
      <dgm:spPr/>
      <dgm:t>
        <a:bodyPr/>
        <a:lstStyle/>
        <a:p>
          <a:endParaRPr lang="ru-RU"/>
        </a:p>
      </dgm:t>
    </dgm:pt>
    <dgm:pt modelId="{E9C6DD7D-CE7F-456F-96EB-4DD3EF650A3D}" type="sibTrans" cxnId="{6C36DA94-BD04-49D9-BA2A-710EFC7E0D12}">
      <dgm:prSet/>
      <dgm:spPr/>
      <dgm:t>
        <a:bodyPr/>
        <a:lstStyle/>
        <a:p>
          <a:endParaRPr lang="ru-RU"/>
        </a:p>
      </dgm:t>
    </dgm:pt>
    <dgm:pt modelId="{B29BE394-7896-4F9D-AD99-B0BFF9C47E2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Сприяє розвитку творчих здібностей та самовираженню дітей</a:t>
          </a:r>
          <a:endParaRPr lang="ru-RU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A67AA8-94CB-45C3-A312-96387CE591A0}" type="parTrans" cxnId="{791ED96F-5FFE-4884-8674-A108347B3B1F}">
      <dgm:prSet/>
      <dgm:spPr/>
      <dgm:t>
        <a:bodyPr/>
        <a:lstStyle/>
        <a:p>
          <a:endParaRPr lang="ru-RU"/>
        </a:p>
      </dgm:t>
    </dgm:pt>
    <dgm:pt modelId="{0AE91DF6-4BFD-4D2F-9951-8870CDC66E53}" type="sibTrans" cxnId="{791ED96F-5FFE-4884-8674-A108347B3B1F}">
      <dgm:prSet/>
      <dgm:spPr/>
      <dgm:t>
        <a:bodyPr/>
        <a:lstStyle/>
        <a:p>
          <a:endParaRPr lang="ru-RU"/>
        </a:p>
      </dgm:t>
    </dgm:pt>
    <dgm:pt modelId="{76ABE58E-D186-428D-AFBB-95C0749636F7}" type="pres">
      <dgm:prSet presAssocID="{BD4BBD41-1E9A-44F3-891C-B5F3F8A5D6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D637CC-F2AB-4116-A272-C31661DEC7A9}" type="pres">
      <dgm:prSet presAssocID="{F13F9F73-00AC-4F0C-8CFC-9064FB859FC2}" presName="parentLin" presStyleCnt="0"/>
      <dgm:spPr/>
    </dgm:pt>
    <dgm:pt modelId="{B668439D-AD29-4988-8C21-C56B71E34C62}" type="pres">
      <dgm:prSet presAssocID="{F13F9F73-00AC-4F0C-8CFC-9064FB859FC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31E114C-3C10-47B9-A6A1-94DB07B7A82A}" type="pres">
      <dgm:prSet presAssocID="{F13F9F73-00AC-4F0C-8CFC-9064FB859FC2}" presName="parentText" presStyleLbl="node1" presStyleIdx="0" presStyleCnt="2" custScaleX="119695" custScaleY="145176" custLinFactY="-96533" custLinFactNeighborX="-2136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DF6B6-3FCD-48B1-B1D4-4DA39DC6C0E7}" type="pres">
      <dgm:prSet presAssocID="{F13F9F73-00AC-4F0C-8CFC-9064FB859FC2}" presName="negativeSpace" presStyleCnt="0"/>
      <dgm:spPr/>
    </dgm:pt>
    <dgm:pt modelId="{0EEFCE43-2D02-4869-B751-F82C8259356A}" type="pres">
      <dgm:prSet presAssocID="{F13F9F73-00AC-4F0C-8CFC-9064FB859FC2}" presName="childText" presStyleLbl="conFgAcc1" presStyleIdx="0" presStyleCnt="2">
        <dgm:presLayoutVars>
          <dgm:bulletEnabled val="1"/>
        </dgm:presLayoutVars>
      </dgm:prSet>
      <dgm:spPr/>
    </dgm:pt>
    <dgm:pt modelId="{DF3A898C-FD0B-40A7-B4E7-8161EBD412E3}" type="pres">
      <dgm:prSet presAssocID="{E9C6DD7D-CE7F-456F-96EB-4DD3EF650A3D}" presName="spaceBetweenRectangles" presStyleCnt="0"/>
      <dgm:spPr/>
    </dgm:pt>
    <dgm:pt modelId="{D69A3DD0-7A62-4189-B2BA-9179F056411A}" type="pres">
      <dgm:prSet presAssocID="{B29BE394-7896-4F9D-AD99-B0BFF9C47E29}" presName="parentLin" presStyleCnt="0"/>
      <dgm:spPr/>
    </dgm:pt>
    <dgm:pt modelId="{06913FA7-9B17-4BEB-88EC-B1437FDFCD80}" type="pres">
      <dgm:prSet presAssocID="{B29BE394-7896-4F9D-AD99-B0BFF9C47E2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EEA0678-9E9A-4EE3-9ABE-73245FB1E137}" type="pres">
      <dgm:prSet presAssocID="{B29BE394-7896-4F9D-AD99-B0BFF9C47E29}" presName="parentText" presStyleLbl="node1" presStyleIdx="1" presStyleCnt="2" custScaleX="126122" custScaleY="131625" custLinFactX="-10125" custLinFactNeighborX="-100000" custLinFactNeighborY="-884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CB36C-78E6-4251-9B5D-19C3174168C6}" type="pres">
      <dgm:prSet presAssocID="{B29BE394-7896-4F9D-AD99-B0BFF9C47E29}" presName="negativeSpace" presStyleCnt="0"/>
      <dgm:spPr/>
    </dgm:pt>
    <dgm:pt modelId="{44842D63-B7AA-48AB-B116-953548AA8547}" type="pres">
      <dgm:prSet presAssocID="{B29BE394-7896-4F9D-AD99-B0BFF9C47E29}" presName="childText" presStyleLbl="conFgAcc1" presStyleIdx="1" presStyleCnt="2">
        <dgm:presLayoutVars>
          <dgm:bulletEnabled val="1"/>
        </dgm:presLayoutVars>
      </dgm:prSet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1BCD080F-E0B3-4987-8504-E8F213479FCF}" type="presOf" srcId="{B29BE394-7896-4F9D-AD99-B0BFF9C47E29}" destId="{06913FA7-9B17-4BEB-88EC-B1437FDFCD80}" srcOrd="0" destOrd="0" presId="urn:microsoft.com/office/officeart/2005/8/layout/list1"/>
    <dgm:cxn modelId="{6C36DA94-BD04-49D9-BA2A-710EFC7E0D12}" srcId="{BD4BBD41-1E9A-44F3-891C-B5F3F8A5D624}" destId="{F13F9F73-00AC-4F0C-8CFC-9064FB859FC2}" srcOrd="0" destOrd="0" parTransId="{EDF77E77-FF34-4DFF-8CEF-C37B76DB64F6}" sibTransId="{E9C6DD7D-CE7F-456F-96EB-4DD3EF650A3D}"/>
    <dgm:cxn modelId="{7C305D89-A4FF-47E0-A7B3-7BAFF1B545DC}" type="presOf" srcId="{B29BE394-7896-4F9D-AD99-B0BFF9C47E29}" destId="{4EEA0678-9E9A-4EE3-9ABE-73245FB1E137}" srcOrd="1" destOrd="0" presId="urn:microsoft.com/office/officeart/2005/8/layout/list1"/>
    <dgm:cxn modelId="{861B9DD7-44D4-42B5-B00F-8661D3C9BB61}" type="presOf" srcId="{F13F9F73-00AC-4F0C-8CFC-9064FB859FC2}" destId="{231E114C-3C10-47B9-A6A1-94DB07B7A82A}" srcOrd="1" destOrd="0" presId="urn:microsoft.com/office/officeart/2005/8/layout/list1"/>
    <dgm:cxn modelId="{B023AE0C-D4D7-49E6-AC4D-2B2490D15C70}" type="presOf" srcId="{BD4BBD41-1E9A-44F3-891C-B5F3F8A5D624}" destId="{76ABE58E-D186-428D-AFBB-95C0749636F7}" srcOrd="0" destOrd="0" presId="urn:microsoft.com/office/officeart/2005/8/layout/list1"/>
    <dgm:cxn modelId="{791ED96F-5FFE-4884-8674-A108347B3B1F}" srcId="{BD4BBD41-1E9A-44F3-891C-B5F3F8A5D624}" destId="{B29BE394-7896-4F9D-AD99-B0BFF9C47E29}" srcOrd="1" destOrd="0" parTransId="{0FA67AA8-94CB-45C3-A312-96387CE591A0}" sibTransId="{0AE91DF6-4BFD-4D2F-9951-8870CDC66E53}"/>
    <dgm:cxn modelId="{A797D0C7-DB57-4EB0-BCD2-8EF7AD1D44A4}" type="presOf" srcId="{F13F9F73-00AC-4F0C-8CFC-9064FB859FC2}" destId="{B668439D-AD29-4988-8C21-C56B71E34C62}" srcOrd="0" destOrd="0" presId="urn:microsoft.com/office/officeart/2005/8/layout/list1"/>
    <dgm:cxn modelId="{AD41BB6A-9C68-45DB-B94C-48BD8FD5871F}" type="presParOf" srcId="{76ABE58E-D186-428D-AFBB-95C0749636F7}" destId="{E4D637CC-F2AB-4116-A272-C31661DEC7A9}" srcOrd="0" destOrd="0" presId="urn:microsoft.com/office/officeart/2005/8/layout/list1"/>
    <dgm:cxn modelId="{C8D99420-F22A-4CBA-B655-9FD2ECDF83C6}" type="presParOf" srcId="{E4D637CC-F2AB-4116-A272-C31661DEC7A9}" destId="{B668439D-AD29-4988-8C21-C56B71E34C62}" srcOrd="0" destOrd="0" presId="urn:microsoft.com/office/officeart/2005/8/layout/list1"/>
    <dgm:cxn modelId="{2EAB01D8-70FE-475E-AA0F-DA2453300889}" type="presParOf" srcId="{E4D637CC-F2AB-4116-A272-C31661DEC7A9}" destId="{231E114C-3C10-47B9-A6A1-94DB07B7A82A}" srcOrd="1" destOrd="0" presId="urn:microsoft.com/office/officeart/2005/8/layout/list1"/>
    <dgm:cxn modelId="{E1DF08D5-682F-493D-A25F-9E00D7A6D0B4}" type="presParOf" srcId="{76ABE58E-D186-428D-AFBB-95C0749636F7}" destId="{EB2DF6B6-3FCD-48B1-B1D4-4DA39DC6C0E7}" srcOrd="1" destOrd="0" presId="urn:microsoft.com/office/officeart/2005/8/layout/list1"/>
    <dgm:cxn modelId="{2282118B-50AD-4430-A082-CD66A142145F}" type="presParOf" srcId="{76ABE58E-D186-428D-AFBB-95C0749636F7}" destId="{0EEFCE43-2D02-4869-B751-F82C8259356A}" srcOrd="2" destOrd="0" presId="urn:microsoft.com/office/officeart/2005/8/layout/list1"/>
    <dgm:cxn modelId="{2C8F5450-04C7-435E-957A-421E1C53194B}" type="presParOf" srcId="{76ABE58E-D186-428D-AFBB-95C0749636F7}" destId="{DF3A898C-FD0B-40A7-B4E7-8161EBD412E3}" srcOrd="3" destOrd="0" presId="urn:microsoft.com/office/officeart/2005/8/layout/list1"/>
    <dgm:cxn modelId="{B366F4D9-E97F-4106-908B-C438D3DF719F}" type="presParOf" srcId="{76ABE58E-D186-428D-AFBB-95C0749636F7}" destId="{D69A3DD0-7A62-4189-B2BA-9179F056411A}" srcOrd="4" destOrd="0" presId="urn:microsoft.com/office/officeart/2005/8/layout/list1"/>
    <dgm:cxn modelId="{9A71A560-F614-47CD-9A2B-0BB63E952DF6}" type="presParOf" srcId="{D69A3DD0-7A62-4189-B2BA-9179F056411A}" destId="{06913FA7-9B17-4BEB-88EC-B1437FDFCD80}" srcOrd="0" destOrd="0" presId="urn:microsoft.com/office/officeart/2005/8/layout/list1"/>
    <dgm:cxn modelId="{657E0A7F-9F59-4321-8BE4-C2523FCD6841}" type="presParOf" srcId="{D69A3DD0-7A62-4189-B2BA-9179F056411A}" destId="{4EEA0678-9E9A-4EE3-9ABE-73245FB1E137}" srcOrd="1" destOrd="0" presId="urn:microsoft.com/office/officeart/2005/8/layout/list1"/>
    <dgm:cxn modelId="{5C98A23B-CB51-4457-8064-011D49E13AF0}" type="presParOf" srcId="{76ABE58E-D186-428D-AFBB-95C0749636F7}" destId="{A0ECB36C-78E6-4251-9B5D-19C3174168C6}" srcOrd="5" destOrd="0" presId="urn:microsoft.com/office/officeart/2005/8/layout/list1"/>
    <dgm:cxn modelId="{C5915B70-7E59-4460-94D4-EB10803DE535}" type="presParOf" srcId="{76ABE58E-D186-428D-AFBB-95C0749636F7}" destId="{44842D63-B7AA-48AB-B116-953548AA8547}" srcOrd="6" destOrd="0" presId="urn:microsoft.com/office/officeart/2005/8/layout/list1"/>
  </dgm:cxnLst>
  <dgm:bg/>
  <dgm:whole>
    <a:ln>
      <a:solidFill>
        <a:schemeClr val="accent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19D802-DE75-4D34-B518-E5316410D6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F584B6-9EB4-4127-BE13-978D553C5840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Засоби і обладнання, які відповідають віковим запитам</a:t>
          </a:r>
          <a:endParaRPr lang="ru-RU" sz="24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279540-FFA5-4206-8D0D-E11110F59FAB}" type="parTrans" cxnId="{6CF84854-7639-4019-8B89-2EBDD76B1AD6}">
      <dgm:prSet/>
      <dgm:spPr/>
      <dgm:t>
        <a:bodyPr/>
        <a:lstStyle/>
        <a:p>
          <a:endParaRPr lang="ru-RU"/>
        </a:p>
      </dgm:t>
    </dgm:pt>
    <dgm:pt modelId="{D0F29F40-943A-4D03-AB44-6A23E71906BC}" type="sibTrans" cxnId="{6CF84854-7639-4019-8B89-2EBDD76B1AD6}">
      <dgm:prSet/>
      <dgm:spPr/>
      <dgm:t>
        <a:bodyPr/>
        <a:lstStyle/>
        <a:p>
          <a:endParaRPr lang="ru-RU"/>
        </a:p>
      </dgm:t>
    </dgm:pt>
    <dgm:pt modelId="{E244B947-911B-45DD-A3C4-1A7AFCCCCFA6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Добре продумана кольорова палітра</a:t>
          </a:r>
          <a:endParaRPr lang="ru-RU" sz="24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C9553C-6028-4013-9059-534FEAB4C9B5}" type="parTrans" cxnId="{551220FE-4267-49F1-B293-732F28A67F1D}">
      <dgm:prSet/>
      <dgm:spPr/>
      <dgm:t>
        <a:bodyPr/>
        <a:lstStyle/>
        <a:p>
          <a:endParaRPr lang="ru-RU"/>
        </a:p>
      </dgm:t>
    </dgm:pt>
    <dgm:pt modelId="{24BD540C-B2BE-472F-BC85-F9165A4FEBFE}" type="sibTrans" cxnId="{551220FE-4267-49F1-B293-732F28A67F1D}">
      <dgm:prSet/>
      <dgm:spPr/>
      <dgm:t>
        <a:bodyPr/>
        <a:lstStyle/>
        <a:p>
          <a:endParaRPr lang="ru-RU"/>
        </a:p>
      </dgm:t>
    </dgm:pt>
    <dgm:pt modelId="{31A69686-2708-4E71-8599-09670BD9065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Уникати  надлишку картин, плакатів, стендів тощо</a:t>
          </a:r>
          <a:endParaRPr lang="ru-RU" sz="24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F28790-7D4C-4B31-B720-CF4F8FD2F5AC}" type="parTrans" cxnId="{B2FB82F2-2D1B-4228-A9D2-15B90E6EF19E}">
      <dgm:prSet/>
      <dgm:spPr/>
      <dgm:t>
        <a:bodyPr/>
        <a:lstStyle/>
        <a:p>
          <a:endParaRPr lang="ru-RU"/>
        </a:p>
      </dgm:t>
    </dgm:pt>
    <dgm:pt modelId="{3587CF4E-A25B-4771-A36F-64734A6D84BC}" type="sibTrans" cxnId="{B2FB82F2-2D1B-4228-A9D2-15B90E6EF19E}">
      <dgm:prSet/>
      <dgm:spPr/>
      <dgm:t>
        <a:bodyPr/>
        <a:lstStyle/>
        <a:p>
          <a:endParaRPr lang="ru-RU"/>
        </a:p>
      </dgm:t>
    </dgm:pt>
    <dgm:pt modelId="{012DA571-8589-48B6-9B9C-726F75A95D6E}" type="pres">
      <dgm:prSet presAssocID="{9619D802-DE75-4D34-B518-E5316410D6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485105-E97C-4132-BDFF-07474404B4DD}" type="pres">
      <dgm:prSet presAssocID="{31F584B6-9EB4-4127-BE13-978D553C5840}" presName="parentLin" presStyleCnt="0"/>
      <dgm:spPr/>
    </dgm:pt>
    <dgm:pt modelId="{457902DC-497C-4C09-A28B-E24FCA6D293C}" type="pres">
      <dgm:prSet presAssocID="{31F584B6-9EB4-4127-BE13-978D553C584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1F054E1-59C6-471C-AE57-1A4F6D6E1D03}" type="pres">
      <dgm:prSet presAssocID="{31F584B6-9EB4-4127-BE13-978D553C5840}" presName="parentText" presStyleLbl="node1" presStyleIdx="0" presStyleCnt="3" custScaleX="142857" custLinFactX="6445" custLinFactNeighborX="100000" custLinFactNeighborY="43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CC546-1416-45A5-963F-DA0457A158B9}" type="pres">
      <dgm:prSet presAssocID="{31F584B6-9EB4-4127-BE13-978D553C5840}" presName="negativeSpace" presStyleCnt="0"/>
      <dgm:spPr/>
    </dgm:pt>
    <dgm:pt modelId="{67F204B1-8073-40B7-B0F0-154D568B9B01}" type="pres">
      <dgm:prSet presAssocID="{31F584B6-9EB4-4127-BE13-978D553C5840}" presName="childText" presStyleLbl="conFgAcc1" presStyleIdx="0" presStyleCnt="3">
        <dgm:presLayoutVars>
          <dgm:bulletEnabled val="1"/>
        </dgm:presLayoutVars>
      </dgm:prSet>
      <dgm:spPr/>
    </dgm:pt>
    <dgm:pt modelId="{2D4708C8-1382-4DD8-BB16-CD69C5186E91}" type="pres">
      <dgm:prSet presAssocID="{D0F29F40-943A-4D03-AB44-6A23E71906BC}" presName="spaceBetweenRectangles" presStyleCnt="0"/>
      <dgm:spPr/>
    </dgm:pt>
    <dgm:pt modelId="{3E8822DB-E28A-41A7-BFB6-32B19D0161FD}" type="pres">
      <dgm:prSet presAssocID="{E244B947-911B-45DD-A3C4-1A7AFCCCCFA6}" presName="parentLin" presStyleCnt="0"/>
      <dgm:spPr/>
    </dgm:pt>
    <dgm:pt modelId="{0C6CF093-B42A-4285-B11B-EDA0BD64D811}" type="pres">
      <dgm:prSet presAssocID="{E244B947-911B-45DD-A3C4-1A7AFCCCCFA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394EE9A-26E8-4DAD-BFBC-B71A3EBFFA80}" type="pres">
      <dgm:prSet presAssocID="{E244B947-911B-45DD-A3C4-1A7AFCCCCFA6}" presName="parentText" presStyleLbl="node1" presStyleIdx="1" presStyleCnt="3" custScaleX="142857" custLinFactX="3437" custLinFactNeighborX="100000" custLinFactNeighborY="-520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0C002-0069-411E-9A33-33ACF07530EA}" type="pres">
      <dgm:prSet presAssocID="{E244B947-911B-45DD-A3C4-1A7AFCCCCFA6}" presName="negativeSpace" presStyleCnt="0"/>
      <dgm:spPr/>
    </dgm:pt>
    <dgm:pt modelId="{759541C0-5AD5-4D33-9371-F8643A72A21B}" type="pres">
      <dgm:prSet presAssocID="{E244B947-911B-45DD-A3C4-1A7AFCCCCFA6}" presName="childText" presStyleLbl="conFgAcc1" presStyleIdx="1" presStyleCnt="3">
        <dgm:presLayoutVars>
          <dgm:bulletEnabled val="1"/>
        </dgm:presLayoutVars>
      </dgm:prSet>
      <dgm:spPr/>
    </dgm:pt>
    <dgm:pt modelId="{F537CAA2-A965-44ED-BD60-875C5D42352E}" type="pres">
      <dgm:prSet presAssocID="{24BD540C-B2BE-472F-BC85-F9165A4FEBFE}" presName="spaceBetweenRectangles" presStyleCnt="0"/>
      <dgm:spPr/>
    </dgm:pt>
    <dgm:pt modelId="{BDAF3DE1-5F15-4ABA-8BC3-9ECBFAB16449}" type="pres">
      <dgm:prSet presAssocID="{31A69686-2708-4E71-8599-09670BD9065E}" presName="parentLin" presStyleCnt="0"/>
      <dgm:spPr/>
    </dgm:pt>
    <dgm:pt modelId="{704D8C6C-D0CB-44B6-9475-32B758B3631E}" type="pres">
      <dgm:prSet presAssocID="{31A69686-2708-4E71-8599-09670BD9065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CA291F5-5295-43F8-A77B-F57B56CA090C}" type="pres">
      <dgm:prSet presAssocID="{31A69686-2708-4E71-8599-09670BD9065E}" presName="parentText" presStyleLbl="node1" presStyleIdx="2" presStyleCnt="3" custScaleX="142857" custLinFactX="14071" custLinFactNeighborX="100000" custLinFactNeighborY="-955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5C824-FBB6-45E3-8218-840B94CC7149}" type="pres">
      <dgm:prSet presAssocID="{31A69686-2708-4E71-8599-09670BD9065E}" presName="negativeSpace" presStyleCnt="0"/>
      <dgm:spPr/>
    </dgm:pt>
    <dgm:pt modelId="{28AD8DA2-22AF-4E22-8759-12B7CBB71E3A}" type="pres">
      <dgm:prSet presAssocID="{31A69686-2708-4E71-8599-09670BD9065E}" presName="childText" presStyleLbl="conFgAcc1" presStyleIdx="2" presStyleCnt="3" custLinFactY="100000" custLinFactNeighborX="-8710" custLinFactNeighborY="113387">
        <dgm:presLayoutVars>
          <dgm:bulletEnabled val="1"/>
        </dgm:presLayoutVars>
      </dgm:prSet>
      <dgm:spPr/>
    </dgm:pt>
  </dgm:ptLst>
  <dgm:cxnLst>
    <dgm:cxn modelId="{2A9780FD-2C6C-48E4-8029-4EF27FD4E49F}" type="presOf" srcId="{9619D802-DE75-4D34-B518-E5316410D6AA}" destId="{012DA571-8589-48B6-9B9C-726F75A95D6E}" srcOrd="0" destOrd="0" presId="urn:microsoft.com/office/officeart/2005/8/layout/list1"/>
    <dgm:cxn modelId="{5A5690DA-E7C8-470E-ADB0-497ABCBDA08F}" type="presOf" srcId="{E244B947-911B-45DD-A3C4-1A7AFCCCCFA6}" destId="{2394EE9A-26E8-4DAD-BFBC-B71A3EBFFA80}" srcOrd="1" destOrd="0" presId="urn:microsoft.com/office/officeart/2005/8/layout/list1"/>
    <dgm:cxn modelId="{3DF60C53-60E2-42DA-9B41-428BA2ED9991}" type="presOf" srcId="{31A69686-2708-4E71-8599-09670BD9065E}" destId="{5CA291F5-5295-43F8-A77B-F57B56CA090C}" srcOrd="1" destOrd="0" presId="urn:microsoft.com/office/officeart/2005/8/layout/list1"/>
    <dgm:cxn modelId="{05835023-9B30-4250-A528-2075B0244901}" type="presOf" srcId="{31F584B6-9EB4-4127-BE13-978D553C5840}" destId="{457902DC-497C-4C09-A28B-E24FCA6D293C}" srcOrd="0" destOrd="0" presId="urn:microsoft.com/office/officeart/2005/8/layout/list1"/>
    <dgm:cxn modelId="{551220FE-4267-49F1-B293-732F28A67F1D}" srcId="{9619D802-DE75-4D34-B518-E5316410D6AA}" destId="{E244B947-911B-45DD-A3C4-1A7AFCCCCFA6}" srcOrd="1" destOrd="0" parTransId="{65C9553C-6028-4013-9059-534FEAB4C9B5}" sibTransId="{24BD540C-B2BE-472F-BC85-F9165A4FEBFE}"/>
    <dgm:cxn modelId="{B2FB82F2-2D1B-4228-A9D2-15B90E6EF19E}" srcId="{9619D802-DE75-4D34-B518-E5316410D6AA}" destId="{31A69686-2708-4E71-8599-09670BD9065E}" srcOrd="2" destOrd="0" parTransId="{CBF28790-7D4C-4B31-B720-CF4F8FD2F5AC}" sibTransId="{3587CF4E-A25B-4771-A36F-64734A6D84BC}"/>
    <dgm:cxn modelId="{3BD31F06-EA82-4B4E-82E4-68E871EE7526}" type="presOf" srcId="{E244B947-911B-45DD-A3C4-1A7AFCCCCFA6}" destId="{0C6CF093-B42A-4285-B11B-EDA0BD64D811}" srcOrd="0" destOrd="0" presId="urn:microsoft.com/office/officeart/2005/8/layout/list1"/>
    <dgm:cxn modelId="{62A391E2-7EA1-44CB-8CB4-CCE4443D0B75}" type="presOf" srcId="{31F584B6-9EB4-4127-BE13-978D553C5840}" destId="{41F054E1-59C6-471C-AE57-1A4F6D6E1D03}" srcOrd="1" destOrd="0" presId="urn:microsoft.com/office/officeart/2005/8/layout/list1"/>
    <dgm:cxn modelId="{6CF84854-7639-4019-8B89-2EBDD76B1AD6}" srcId="{9619D802-DE75-4D34-B518-E5316410D6AA}" destId="{31F584B6-9EB4-4127-BE13-978D553C5840}" srcOrd="0" destOrd="0" parTransId="{97279540-FFA5-4206-8D0D-E11110F59FAB}" sibTransId="{D0F29F40-943A-4D03-AB44-6A23E71906BC}"/>
    <dgm:cxn modelId="{0EC5EADE-6F53-4358-A992-9F36910F55D8}" type="presOf" srcId="{31A69686-2708-4E71-8599-09670BD9065E}" destId="{704D8C6C-D0CB-44B6-9475-32B758B3631E}" srcOrd="0" destOrd="0" presId="urn:microsoft.com/office/officeart/2005/8/layout/list1"/>
    <dgm:cxn modelId="{71017110-D908-4A50-B58D-B2A49B89BE12}" type="presParOf" srcId="{012DA571-8589-48B6-9B9C-726F75A95D6E}" destId="{DC485105-E97C-4132-BDFF-07474404B4DD}" srcOrd="0" destOrd="0" presId="urn:microsoft.com/office/officeart/2005/8/layout/list1"/>
    <dgm:cxn modelId="{8F7BF278-F464-4077-8A2A-42B1639BADBE}" type="presParOf" srcId="{DC485105-E97C-4132-BDFF-07474404B4DD}" destId="{457902DC-497C-4C09-A28B-E24FCA6D293C}" srcOrd="0" destOrd="0" presId="urn:microsoft.com/office/officeart/2005/8/layout/list1"/>
    <dgm:cxn modelId="{D5DB9A5F-F513-4036-B7D8-59A7F2D7545A}" type="presParOf" srcId="{DC485105-E97C-4132-BDFF-07474404B4DD}" destId="{41F054E1-59C6-471C-AE57-1A4F6D6E1D03}" srcOrd="1" destOrd="0" presId="urn:microsoft.com/office/officeart/2005/8/layout/list1"/>
    <dgm:cxn modelId="{35EE472C-2EB6-4CB6-B6F1-56A43EA5F052}" type="presParOf" srcId="{012DA571-8589-48B6-9B9C-726F75A95D6E}" destId="{6ECCC546-1416-45A5-963F-DA0457A158B9}" srcOrd="1" destOrd="0" presId="urn:microsoft.com/office/officeart/2005/8/layout/list1"/>
    <dgm:cxn modelId="{261C1B1B-ECFE-4152-AB5B-C7DCE6FAA102}" type="presParOf" srcId="{012DA571-8589-48B6-9B9C-726F75A95D6E}" destId="{67F204B1-8073-40B7-B0F0-154D568B9B01}" srcOrd="2" destOrd="0" presId="urn:microsoft.com/office/officeart/2005/8/layout/list1"/>
    <dgm:cxn modelId="{52CC2394-7286-45AE-8FCF-69A954E8FFF6}" type="presParOf" srcId="{012DA571-8589-48B6-9B9C-726F75A95D6E}" destId="{2D4708C8-1382-4DD8-BB16-CD69C5186E91}" srcOrd="3" destOrd="0" presId="urn:microsoft.com/office/officeart/2005/8/layout/list1"/>
    <dgm:cxn modelId="{495EA7B4-2715-43D9-AF65-56CEE7F0C399}" type="presParOf" srcId="{012DA571-8589-48B6-9B9C-726F75A95D6E}" destId="{3E8822DB-E28A-41A7-BFB6-32B19D0161FD}" srcOrd="4" destOrd="0" presId="urn:microsoft.com/office/officeart/2005/8/layout/list1"/>
    <dgm:cxn modelId="{B4433800-A114-42C3-B911-F5FB82EBC58D}" type="presParOf" srcId="{3E8822DB-E28A-41A7-BFB6-32B19D0161FD}" destId="{0C6CF093-B42A-4285-B11B-EDA0BD64D811}" srcOrd="0" destOrd="0" presId="urn:microsoft.com/office/officeart/2005/8/layout/list1"/>
    <dgm:cxn modelId="{69F91287-726D-4651-A64B-AD8C8A518402}" type="presParOf" srcId="{3E8822DB-E28A-41A7-BFB6-32B19D0161FD}" destId="{2394EE9A-26E8-4DAD-BFBC-B71A3EBFFA80}" srcOrd="1" destOrd="0" presId="urn:microsoft.com/office/officeart/2005/8/layout/list1"/>
    <dgm:cxn modelId="{72CEDB6A-9A0F-454B-A0AA-BB1683CC57E0}" type="presParOf" srcId="{012DA571-8589-48B6-9B9C-726F75A95D6E}" destId="{4FC0C002-0069-411E-9A33-33ACF07530EA}" srcOrd="5" destOrd="0" presId="urn:microsoft.com/office/officeart/2005/8/layout/list1"/>
    <dgm:cxn modelId="{135B2755-3ADF-4247-8B96-7A5E6A0D3190}" type="presParOf" srcId="{012DA571-8589-48B6-9B9C-726F75A95D6E}" destId="{759541C0-5AD5-4D33-9371-F8643A72A21B}" srcOrd="6" destOrd="0" presId="urn:microsoft.com/office/officeart/2005/8/layout/list1"/>
    <dgm:cxn modelId="{E82E2D03-0290-4360-846E-8FEA2219F43C}" type="presParOf" srcId="{012DA571-8589-48B6-9B9C-726F75A95D6E}" destId="{F537CAA2-A965-44ED-BD60-875C5D42352E}" srcOrd="7" destOrd="0" presId="urn:microsoft.com/office/officeart/2005/8/layout/list1"/>
    <dgm:cxn modelId="{4806A670-8644-40F8-A98A-9EAEAB433E6A}" type="presParOf" srcId="{012DA571-8589-48B6-9B9C-726F75A95D6E}" destId="{BDAF3DE1-5F15-4ABA-8BC3-9ECBFAB16449}" srcOrd="8" destOrd="0" presId="urn:microsoft.com/office/officeart/2005/8/layout/list1"/>
    <dgm:cxn modelId="{6EE84271-5221-4FE1-A84B-7095F1B6D23F}" type="presParOf" srcId="{BDAF3DE1-5F15-4ABA-8BC3-9ECBFAB16449}" destId="{704D8C6C-D0CB-44B6-9475-32B758B3631E}" srcOrd="0" destOrd="0" presId="urn:microsoft.com/office/officeart/2005/8/layout/list1"/>
    <dgm:cxn modelId="{AC3A7819-1EB6-4581-8CFD-7E4DBAB86EA9}" type="presParOf" srcId="{BDAF3DE1-5F15-4ABA-8BC3-9ECBFAB16449}" destId="{5CA291F5-5295-43F8-A77B-F57B56CA090C}" srcOrd="1" destOrd="0" presId="urn:microsoft.com/office/officeart/2005/8/layout/list1"/>
    <dgm:cxn modelId="{1DF5BA5C-1F3E-4672-A2B7-727EC197F733}" type="presParOf" srcId="{012DA571-8589-48B6-9B9C-726F75A95D6E}" destId="{FF35C824-FBB6-45E3-8218-840B94CC7149}" srcOrd="9" destOrd="0" presId="urn:microsoft.com/office/officeart/2005/8/layout/list1"/>
    <dgm:cxn modelId="{795D0FC5-88DB-49DC-A67D-953CA92E59F7}" type="presParOf" srcId="{012DA571-8589-48B6-9B9C-726F75A95D6E}" destId="{28AD8DA2-22AF-4E22-8759-12B7CBB71E3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C2546-74C8-4670-B256-7FCCE431D8B0}">
      <dsp:nvSpPr>
        <dsp:cNvPr id="0" name=""/>
        <dsp:cNvSpPr/>
      </dsp:nvSpPr>
      <dsp:spPr>
        <a:xfrm>
          <a:off x="0" y="365272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1AFD3-8DC0-454B-AA44-012B1EB4C6CC}">
      <dsp:nvSpPr>
        <dsp:cNvPr id="0" name=""/>
        <dsp:cNvSpPr/>
      </dsp:nvSpPr>
      <dsp:spPr>
        <a:xfrm>
          <a:off x="304800" y="70072"/>
          <a:ext cx="4267200" cy="590400"/>
        </a:xfrm>
        <a:prstGeom prst="roundRect">
          <a:avLst/>
        </a:prstGeom>
        <a:solidFill>
          <a:schemeClr val="accent2"/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Фізичне середовище</a:t>
          </a:r>
          <a:endParaRPr lang="ru-RU" sz="2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3621" y="98893"/>
        <a:ext cx="4209558" cy="532758"/>
      </dsp:txXfrm>
    </dsp:sp>
    <dsp:sp modelId="{497099B1-D10E-4313-99AD-8BD1876C13A5}">
      <dsp:nvSpPr>
        <dsp:cNvPr id="0" name=""/>
        <dsp:cNvSpPr/>
      </dsp:nvSpPr>
      <dsp:spPr>
        <a:xfrm>
          <a:off x="0" y="1272472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AAE643-BE9B-43B3-B595-8B91F6111917}">
      <dsp:nvSpPr>
        <dsp:cNvPr id="0" name=""/>
        <dsp:cNvSpPr/>
      </dsp:nvSpPr>
      <dsp:spPr>
        <a:xfrm>
          <a:off x="304800" y="977272"/>
          <a:ext cx="4513716" cy="590400"/>
        </a:xfrm>
        <a:prstGeom prst="roundRect">
          <a:avLst/>
        </a:prstGeom>
        <a:solidFill>
          <a:schemeClr val="accent2"/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Соціальне середовище</a:t>
          </a:r>
          <a:endParaRPr lang="ru-RU" sz="2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3621" y="1006093"/>
        <a:ext cx="4456074" cy="532758"/>
      </dsp:txXfrm>
    </dsp:sp>
    <dsp:sp modelId="{642BE152-4F4D-4103-A97B-0978B5F415AF}">
      <dsp:nvSpPr>
        <dsp:cNvPr id="0" name=""/>
        <dsp:cNvSpPr/>
      </dsp:nvSpPr>
      <dsp:spPr>
        <a:xfrm>
          <a:off x="0" y="2251182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96DEA-B7C5-486B-B6FB-2419D079F7F0}">
      <dsp:nvSpPr>
        <dsp:cNvPr id="0" name=""/>
        <dsp:cNvSpPr/>
      </dsp:nvSpPr>
      <dsp:spPr>
        <a:xfrm>
          <a:off x="239688" y="1879371"/>
          <a:ext cx="4843272" cy="661909"/>
        </a:xfrm>
        <a:prstGeom prst="roundRect">
          <a:avLst/>
        </a:prstGeom>
        <a:solidFill>
          <a:schemeClr val="accent2"/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Педагогічне середовище</a:t>
          </a:r>
          <a:endParaRPr lang="ru-RU" sz="2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000" y="1911683"/>
        <a:ext cx="4778648" cy="597285"/>
      </dsp:txXfrm>
    </dsp:sp>
    <dsp:sp modelId="{1B542F43-D27A-441C-A414-6B6C04EBE5DB}">
      <dsp:nvSpPr>
        <dsp:cNvPr id="0" name=""/>
        <dsp:cNvSpPr/>
      </dsp:nvSpPr>
      <dsp:spPr>
        <a:xfrm>
          <a:off x="0" y="3489927"/>
          <a:ext cx="6096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F3B9E-7454-45F6-8BCA-E18B84880266}">
      <dsp:nvSpPr>
        <dsp:cNvPr id="0" name=""/>
        <dsp:cNvSpPr/>
      </dsp:nvSpPr>
      <dsp:spPr>
        <a:xfrm>
          <a:off x="283964" y="2863182"/>
          <a:ext cx="5809552" cy="921945"/>
        </a:xfrm>
        <a:prstGeom prst="roundRect">
          <a:avLst/>
        </a:prstGeom>
        <a:solidFill>
          <a:schemeClr val="accent2"/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Культурно-освітнє середовище</a:t>
          </a:r>
          <a:endParaRPr lang="ru-RU" sz="2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8970" y="2908188"/>
        <a:ext cx="5719540" cy="831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8E700-8307-4185-B061-AF31A357F64C}">
      <dsp:nvSpPr>
        <dsp:cNvPr id="0" name=""/>
        <dsp:cNvSpPr/>
      </dsp:nvSpPr>
      <dsp:spPr>
        <a:xfrm>
          <a:off x="0" y="4086555"/>
          <a:ext cx="6840760" cy="134769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Осередок повинен:</a:t>
          </a:r>
          <a:endParaRPr lang="ru-RU" sz="2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086555"/>
        <a:ext cx="6840760" cy="727755"/>
      </dsp:txXfrm>
    </dsp:sp>
    <dsp:sp modelId="{D2CD73D5-B0C4-4ECD-865B-1C3B242E6AE5}">
      <dsp:nvSpPr>
        <dsp:cNvPr id="0" name=""/>
        <dsp:cNvSpPr/>
      </dsp:nvSpPr>
      <dsp:spPr>
        <a:xfrm>
          <a:off x="0" y="4834762"/>
          <a:ext cx="3420379" cy="6199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Бути безпечним для дітей</a:t>
          </a:r>
          <a:endParaRPr lang="ru-RU" sz="2000" b="1" i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834762"/>
        <a:ext cx="3420379" cy="619939"/>
      </dsp:txXfrm>
    </dsp:sp>
    <dsp:sp modelId="{5B6A2953-F55E-4C27-9F94-4C5F2FA512BA}">
      <dsp:nvSpPr>
        <dsp:cNvPr id="0" name=""/>
        <dsp:cNvSpPr/>
      </dsp:nvSpPr>
      <dsp:spPr>
        <a:xfrm>
          <a:off x="3420380" y="4834762"/>
          <a:ext cx="3420379" cy="6199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Змінюватись відповідно до потреб та інтересів дітей</a:t>
          </a:r>
          <a:endParaRPr lang="ru-RU" sz="2000" b="1" i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20380" y="4834762"/>
        <a:ext cx="3420379" cy="619939"/>
      </dsp:txXfrm>
    </dsp:sp>
    <dsp:sp modelId="{B6BD0AA7-8254-483D-8A6A-AD2E03C57F10}">
      <dsp:nvSpPr>
        <dsp:cNvPr id="0" name=""/>
        <dsp:cNvSpPr/>
      </dsp:nvSpPr>
      <dsp:spPr>
        <a:xfrm rot="10800000">
          <a:off x="0" y="2053503"/>
          <a:ext cx="6840760" cy="2072754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Містить різноманітні матеріали для:</a:t>
          </a:r>
          <a:endParaRPr lang="ru-RU" sz="2800" b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 rot="-10800000">
        <a:off x="0" y="2053503"/>
        <a:ext cx="6840760" cy="727536"/>
      </dsp:txXfrm>
    </dsp:sp>
    <dsp:sp modelId="{EC96C2A1-176A-4AD9-B17E-3297B491B58D}">
      <dsp:nvSpPr>
        <dsp:cNvPr id="0" name=""/>
        <dsp:cNvSpPr/>
      </dsp:nvSpPr>
      <dsp:spPr>
        <a:xfrm>
          <a:off x="0" y="2781040"/>
          <a:ext cx="3420379" cy="6197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Розвитку моторики</a:t>
          </a:r>
          <a:endParaRPr lang="ru-RU" sz="2400" b="1" i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781040"/>
        <a:ext cx="3420379" cy="619753"/>
      </dsp:txXfrm>
    </dsp:sp>
    <dsp:sp modelId="{4450E836-DBB2-4E29-99F8-1D32AFA936F6}">
      <dsp:nvSpPr>
        <dsp:cNvPr id="0" name=""/>
        <dsp:cNvSpPr/>
      </dsp:nvSpPr>
      <dsp:spPr>
        <a:xfrm>
          <a:off x="3420380" y="2781040"/>
          <a:ext cx="3420379" cy="6197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Розвитку когнітивних та соціально-емоційних навичок</a:t>
          </a:r>
          <a:endParaRPr lang="ru-RU" sz="2400" b="1" i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20380" y="2781040"/>
        <a:ext cx="3420379" cy="619753"/>
      </dsp:txXfrm>
    </dsp:sp>
    <dsp:sp modelId="{29E2913C-B876-435C-B613-03400FB55D5D}">
      <dsp:nvSpPr>
        <dsp:cNvPr id="0" name=""/>
        <dsp:cNvSpPr/>
      </dsp:nvSpPr>
      <dsp:spPr>
        <a:xfrm rot="10800000">
          <a:off x="0" y="0"/>
          <a:ext cx="6840760" cy="2072754"/>
        </a:xfrm>
        <a:prstGeom prst="upArrowCallout">
          <a:avLst/>
        </a:prstGeom>
        <a:solidFill>
          <a:schemeClr val="accent2">
            <a:lumMod val="20000"/>
            <a:lumOff val="8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Це місце, де діти можуть вільно:</a:t>
          </a:r>
          <a:endParaRPr lang="ru-RU" sz="2800" b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 rot="-10800000">
        <a:off x="0" y="0"/>
        <a:ext cx="6840760" cy="727536"/>
      </dsp:txXfrm>
    </dsp:sp>
    <dsp:sp modelId="{A13A532A-B8E1-4942-9C8F-9774B5439465}">
      <dsp:nvSpPr>
        <dsp:cNvPr id="0" name=""/>
        <dsp:cNvSpPr/>
      </dsp:nvSpPr>
      <dsp:spPr>
        <a:xfrm>
          <a:off x="0" y="794368"/>
          <a:ext cx="3420379" cy="6197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Грати і взаємодіяти</a:t>
          </a:r>
          <a:endParaRPr lang="ru-RU" sz="2400" b="1" i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794368"/>
        <a:ext cx="3420379" cy="619753"/>
      </dsp:txXfrm>
    </dsp:sp>
    <dsp:sp modelId="{C63847B6-6D66-40AC-BCE0-A08749C63954}">
      <dsp:nvSpPr>
        <dsp:cNvPr id="0" name=""/>
        <dsp:cNvSpPr/>
      </dsp:nvSpPr>
      <dsp:spPr>
        <a:xfrm>
          <a:off x="3420380" y="728501"/>
          <a:ext cx="3420379" cy="6197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Досліджувати і</a:t>
          </a:r>
          <a:r>
            <a:rPr lang="uk-UA" sz="2400" b="1" i="1" kern="1200" dirty="0" smtClean="0"/>
            <a:t> </a:t>
          </a:r>
          <a:r>
            <a:rPr lang="uk-UA" sz="2400" b="1" i="1" kern="12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розвиватись</a:t>
          </a:r>
          <a:endParaRPr lang="ru-RU" sz="2400" b="1" i="1" kern="120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20380" y="728501"/>
        <a:ext cx="3420379" cy="6197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62909-2798-44DE-9FE9-FBB5466D4472}">
      <dsp:nvSpPr>
        <dsp:cNvPr id="0" name=""/>
        <dsp:cNvSpPr/>
      </dsp:nvSpPr>
      <dsp:spPr>
        <a:xfrm>
          <a:off x="492104" y="142503"/>
          <a:ext cx="5111790" cy="125784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Простір в дошкільному закладі, де діти можуть самостійно творити та експериментувати з різними матеріалами та техніками мистецтва</a:t>
          </a:r>
          <a:endParaRPr lang="ru-RU" sz="20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104" y="142503"/>
        <a:ext cx="5111790" cy="1257844"/>
      </dsp:txXfrm>
    </dsp:sp>
    <dsp:sp modelId="{E6212DFD-C583-4651-84BD-0DCAD1A4CF51}">
      <dsp:nvSpPr>
        <dsp:cNvPr id="0" name=""/>
        <dsp:cNvSpPr/>
      </dsp:nvSpPr>
      <dsp:spPr>
        <a:xfrm>
          <a:off x="166687" y="1580429"/>
          <a:ext cx="1800820" cy="108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Обладнаний різними матеріалами для творчості</a:t>
          </a:r>
          <a:endParaRPr lang="ru-RU" sz="18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6687" y="1580429"/>
        <a:ext cx="1800820" cy="1080492"/>
      </dsp:txXfrm>
    </dsp:sp>
    <dsp:sp modelId="{B3886795-A12B-4D59-8376-8CEC08DBFD2D}">
      <dsp:nvSpPr>
        <dsp:cNvPr id="0" name=""/>
        <dsp:cNvSpPr/>
      </dsp:nvSpPr>
      <dsp:spPr>
        <a:xfrm>
          <a:off x="2147589" y="1580429"/>
          <a:ext cx="1800820" cy="108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Забезпечує вільний  доступ дітей до матеріалів </a:t>
          </a:r>
          <a:endParaRPr lang="ru-RU" sz="18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7589" y="1580429"/>
        <a:ext cx="1800820" cy="1080492"/>
      </dsp:txXfrm>
    </dsp:sp>
    <dsp:sp modelId="{50E90FEC-312B-4EA9-9DE1-193203EBE54E}">
      <dsp:nvSpPr>
        <dsp:cNvPr id="0" name=""/>
        <dsp:cNvSpPr/>
      </dsp:nvSpPr>
      <dsp:spPr>
        <a:xfrm>
          <a:off x="4128492" y="1580429"/>
          <a:ext cx="1800820" cy="108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Містить зразки дитячих робіт, ілюстрації</a:t>
          </a:r>
          <a:endParaRPr lang="ru-RU" sz="18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8492" y="1580429"/>
        <a:ext cx="1800820" cy="1080492"/>
      </dsp:txXfrm>
    </dsp:sp>
    <dsp:sp modelId="{B4AE3F0F-C15A-4693-8C83-F2C9EA3CA421}">
      <dsp:nvSpPr>
        <dsp:cNvPr id="0" name=""/>
        <dsp:cNvSpPr/>
      </dsp:nvSpPr>
      <dsp:spPr>
        <a:xfrm>
          <a:off x="2147589" y="2841004"/>
          <a:ext cx="1800820" cy="1080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Педагог заохочує дітей до творчого процесу</a:t>
          </a:r>
          <a:endParaRPr lang="ru-RU" sz="18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47589" y="2841004"/>
        <a:ext cx="1800820" cy="10804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D3EB8-8504-4C53-BCB9-5DA99FA828BA}">
      <dsp:nvSpPr>
        <dsp:cNvPr id="0" name=""/>
        <dsp:cNvSpPr/>
      </dsp:nvSpPr>
      <dsp:spPr>
        <a:xfrm>
          <a:off x="0" y="2454671"/>
          <a:ext cx="6096000" cy="160932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Що дає батькам:</a:t>
          </a:r>
          <a:endParaRPr lang="ru-RU" sz="32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454671"/>
        <a:ext cx="6096000" cy="869037"/>
      </dsp:txXfrm>
    </dsp:sp>
    <dsp:sp modelId="{5C3A6C4C-9FE6-41E5-A260-9AECDA7EFDCB}">
      <dsp:nvSpPr>
        <dsp:cNvPr id="0" name=""/>
        <dsp:cNvSpPr/>
      </dsp:nvSpPr>
      <dsp:spPr>
        <a:xfrm>
          <a:off x="0" y="3323709"/>
          <a:ext cx="3047999" cy="7402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Батьки обмінюються думками, ідеями</a:t>
          </a:r>
          <a:endParaRPr lang="ru-RU" sz="20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323709"/>
        <a:ext cx="3047999" cy="740290"/>
      </dsp:txXfrm>
    </dsp:sp>
    <dsp:sp modelId="{083E0B6D-8F1C-42D1-8FF2-E706D48F621A}">
      <dsp:nvSpPr>
        <dsp:cNvPr id="0" name=""/>
        <dsp:cNvSpPr/>
      </dsp:nvSpPr>
      <dsp:spPr>
        <a:xfrm>
          <a:off x="3048000" y="3289689"/>
          <a:ext cx="3047999" cy="7402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Беруть участь у плануванні та організації різних заходів </a:t>
          </a:r>
          <a:endParaRPr lang="ru-RU" sz="18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48000" y="3289689"/>
        <a:ext cx="3047999" cy="740290"/>
      </dsp:txXfrm>
    </dsp:sp>
    <dsp:sp modelId="{7A5B20DF-74AC-4B9E-9780-15E3B28F171B}">
      <dsp:nvSpPr>
        <dsp:cNvPr id="0" name=""/>
        <dsp:cNvSpPr/>
      </dsp:nvSpPr>
      <dsp:spPr>
        <a:xfrm rot="10800000">
          <a:off x="0" y="1832"/>
          <a:ext cx="6096000" cy="2475146"/>
        </a:xfrm>
        <a:prstGeom prst="upArrowCallout">
          <a:avLst/>
        </a:prstGeom>
        <a:solidFill>
          <a:schemeClr val="tx2">
            <a:lumMod val="40000"/>
            <a:lumOff val="6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Мета створення:</a:t>
          </a:r>
          <a:endParaRPr lang="ru-RU" sz="32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 rot="-10800000">
        <a:off x="0" y="1832"/>
        <a:ext cx="6096000" cy="868776"/>
      </dsp:txXfrm>
    </dsp:sp>
    <dsp:sp modelId="{3F2B51C2-B509-4806-BAB9-37D8C4728794}">
      <dsp:nvSpPr>
        <dsp:cNvPr id="0" name=""/>
        <dsp:cNvSpPr/>
      </dsp:nvSpPr>
      <dsp:spPr>
        <a:xfrm>
          <a:off x="0" y="870609"/>
          <a:ext cx="3047999" cy="740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Залучення батьків до участі у житті ЗДО</a:t>
          </a:r>
          <a:endParaRPr lang="ru-RU" sz="20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870609"/>
        <a:ext cx="3047999" cy="740068"/>
      </dsp:txXfrm>
    </dsp:sp>
    <dsp:sp modelId="{00C9B365-1006-4038-9312-DC6AD4703833}">
      <dsp:nvSpPr>
        <dsp:cNvPr id="0" name=""/>
        <dsp:cNvSpPr/>
      </dsp:nvSpPr>
      <dsp:spPr>
        <a:xfrm>
          <a:off x="3048000" y="870609"/>
          <a:ext cx="3047999" cy="7400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Сприяння співпраці між батьками і педагогами</a:t>
          </a:r>
          <a:endParaRPr lang="ru-RU" sz="20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48000" y="870609"/>
        <a:ext cx="3047999" cy="740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FCE43-2D02-4869-B751-F82C8259356A}">
      <dsp:nvSpPr>
        <dsp:cNvPr id="0" name=""/>
        <dsp:cNvSpPr/>
      </dsp:nvSpPr>
      <dsp:spPr>
        <a:xfrm>
          <a:off x="0" y="1073704"/>
          <a:ext cx="6096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E114C-3C10-47B9-A6A1-94DB07B7A82A}">
      <dsp:nvSpPr>
        <dsp:cNvPr id="0" name=""/>
        <dsp:cNvSpPr/>
      </dsp:nvSpPr>
      <dsp:spPr>
        <a:xfrm>
          <a:off x="239688" y="0"/>
          <a:ext cx="5107625" cy="158567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400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Призначений для експонування дитячих творів та робіт</a:t>
          </a:r>
          <a:endParaRPr lang="ru-RU" sz="20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7094" y="77406"/>
        <a:ext cx="4952813" cy="1430858"/>
      </dsp:txXfrm>
    </dsp:sp>
    <dsp:sp modelId="{44842D63-B7AA-48AB-B116-953548AA8547}">
      <dsp:nvSpPr>
        <dsp:cNvPr id="0" name=""/>
        <dsp:cNvSpPr/>
      </dsp:nvSpPr>
      <dsp:spPr>
        <a:xfrm>
          <a:off x="0" y="3097445"/>
          <a:ext cx="6096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A0678-9E9A-4EE3-9ABE-73245FB1E137}">
      <dsp:nvSpPr>
        <dsp:cNvPr id="0" name=""/>
        <dsp:cNvSpPr/>
      </dsp:nvSpPr>
      <dsp:spPr>
        <a:xfrm>
          <a:off x="0" y="1239916"/>
          <a:ext cx="5381877" cy="143766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Сприяє розвитку творчих здібностей та самовираженню дітей</a:t>
          </a:r>
          <a:endParaRPr lang="ru-RU" sz="20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181" y="1310097"/>
        <a:ext cx="5241515" cy="1297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204B1-8073-40B7-B0F0-154D568B9B01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054E1-59C6-471C-AE57-1A4F6D6E1D03}">
      <dsp:nvSpPr>
        <dsp:cNvPr id="0" name=""/>
        <dsp:cNvSpPr/>
      </dsp:nvSpPr>
      <dsp:spPr>
        <a:xfrm>
          <a:off x="291708" y="46496"/>
          <a:ext cx="5804291" cy="91512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Засоби і обладнання, які відповідають віковим запитам</a:t>
          </a:r>
          <a:endParaRPr lang="ru-RU" sz="24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380" y="91168"/>
        <a:ext cx="5714947" cy="825776"/>
      </dsp:txXfrm>
    </dsp:sp>
    <dsp:sp modelId="{759541C0-5AD5-4D33-9371-F8643A72A21B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4EE9A-26E8-4DAD-BFBC-B71A3EBFFA80}">
      <dsp:nvSpPr>
        <dsp:cNvPr id="0" name=""/>
        <dsp:cNvSpPr/>
      </dsp:nvSpPr>
      <dsp:spPr>
        <a:xfrm>
          <a:off x="291708" y="936107"/>
          <a:ext cx="5804291" cy="91512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Добре продумана кольорова палітра</a:t>
          </a:r>
          <a:endParaRPr lang="ru-RU" sz="24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380" y="980779"/>
        <a:ext cx="5714947" cy="825776"/>
      </dsp:txXfrm>
    </dsp:sp>
    <dsp:sp modelId="{28AD8DA2-22AF-4E22-8759-12B7CBB71E3A}">
      <dsp:nvSpPr>
        <dsp:cNvPr id="0" name=""/>
        <dsp:cNvSpPr/>
      </dsp:nvSpPr>
      <dsp:spPr>
        <a:xfrm>
          <a:off x="0" y="328279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291F5-5295-43F8-A77B-F57B56CA090C}">
      <dsp:nvSpPr>
        <dsp:cNvPr id="0" name=""/>
        <dsp:cNvSpPr/>
      </dsp:nvSpPr>
      <dsp:spPr>
        <a:xfrm>
          <a:off x="291708" y="1944218"/>
          <a:ext cx="5804291" cy="91512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Уникати  надлишку картин, плакатів, стендів тощо</a:t>
          </a:r>
          <a:endParaRPr lang="ru-RU" sz="2400" b="1" i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380" y="1988890"/>
        <a:ext cx="5714947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09F96-9C03-4FF5-803A-C7CAC66DAD2E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5569-675D-4A52-AB28-9C376947FB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4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4E8F680-AB05-4029-88C9-FD78D2554457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9F049-36AB-4525-8199-E312628303FB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5321E57-A30E-4709-8730-878B75D7036C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2182C-E7B3-4107-8F8B-C235B1F4A65A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12E97A6-801F-4487-A847-334DEE2A45B3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B4A883-C33E-4073-BDE1-217E0257E2C5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EACB3C-9FB3-42C4-A528-15F5CC7C7371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D3E0A4-79BB-4DF5-A8F2-7A568997CC65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D619E29-1DAA-41C4-A317-1DC78873E5C0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6CF6F3-0916-429B-A8BA-C8DDF3927E1E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27C3B8-0BA6-42A8-9777-EA394A70DD25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979D469-B4AD-4782-990E-E64F3D7F138D}" type="datetime1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F47D72B-FF1F-4C8C-B16C-EAC506956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556792"/>
            <a:ext cx="6564564" cy="2868168"/>
          </a:xfrm>
        </p:spPr>
        <p:txBody>
          <a:bodyPr/>
          <a:lstStyle/>
          <a:p>
            <a:r>
              <a:rPr lang="uk-UA" sz="2400" dirty="0" smtClean="0">
                <a:solidFill>
                  <a:srgbClr val="FFFF00"/>
                </a:solidFill>
              </a:rPr>
              <a:t>ФОРМУВАННЯ КРЕАТИВНО-РОЗВИВАЛЬНОГО СЕРЕДОВИЩА ЯК СПОСІБ ЗАБЕЗПЕЧЕННЯ РЕАЛІЗАЦІЇ КОМПЕТЕНТНІСНОГО ПІДХОДУ В ЗАКЛАДІ ДОШКІЛЬНОЇ ОСВІТИ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4869160"/>
            <a:ext cx="5114778" cy="1101248"/>
          </a:xfrm>
        </p:spPr>
        <p:txBody>
          <a:bodyPr>
            <a:normAutofit/>
          </a:bodyPr>
          <a:lstStyle/>
          <a:p>
            <a:pPr lvl="0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Спікер-</a:t>
            </a:r>
            <a:r>
              <a:rPr lang="uk-UA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консультант </a:t>
            </a:r>
            <a:r>
              <a:rPr lang="uk-UA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</a:t>
            </a:r>
            <a:r>
              <a:rPr lang="uk-UA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«ЦПРПП ВМР» Лариса Бондарчук   </a:t>
            </a:r>
            <a:r>
              <a:rPr lang="uk-UA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332656"/>
            <a:ext cx="525658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Дата проведення: 18.05.2023 р.</a:t>
            </a:r>
          </a:p>
          <a:p>
            <a:pPr algn="ctr"/>
            <a:r>
              <a:rPr lang="uk-UA" dirty="0" smtClean="0"/>
              <a:t>Час проведення: 13.00</a:t>
            </a:r>
          </a:p>
          <a:p>
            <a:pPr algn="ctr"/>
            <a:r>
              <a:rPr lang="uk-UA" b="1" dirty="0" smtClean="0"/>
              <a:t>Заняття</a:t>
            </a:r>
          </a:p>
          <a:p>
            <a:pPr algn="ctr"/>
            <a:r>
              <a:rPr lang="uk-UA" b="1" dirty="0" smtClean="0"/>
              <a:t> міської Школи молодого майстра </a:t>
            </a:r>
          </a:p>
          <a:p>
            <a:pPr algn="ctr"/>
            <a:r>
              <a:rPr lang="uk-UA" b="1" dirty="0" smtClean="0"/>
              <a:t>для вихователів ЗДО ВМТГ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uk-UA" dirty="0" smtClean="0"/>
              <a:t>(стаж </a:t>
            </a:r>
            <a:r>
              <a:rPr lang="uk-UA" dirty="0" err="1" smtClean="0"/>
              <a:t>роботи–</a:t>
            </a:r>
            <a:r>
              <a:rPr lang="uk-UA" dirty="0" smtClean="0"/>
              <a:t> до 2-х років)</a:t>
            </a:r>
            <a:endParaRPr lang="uk-UA" b="1" dirty="0" smtClean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7" name="Picture 5" descr="https://cprvmr.edu.vn.ua/uploads/design/Photo/S_PERSONAL/07_S_BONDARCH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2520280" cy="2520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" name="Picture 4" descr="C:\Users\Тарас\Desktop\Портрети працівників ЦПРПП на нову візитку (КОЛО)\Лого быле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935573" cy="1821022"/>
          </a:xfrm>
          <a:prstGeom prst="rect">
            <a:avLst/>
          </a:prstGeom>
          <a:noFill/>
          <a:effectLst>
            <a:glow rad="647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23528" y="240904"/>
            <a:ext cx="7560840" cy="6217087"/>
          </a:xfrm>
          <a:prstGeom prst="rect">
            <a:avLst/>
          </a:prstGeom>
          <a:solidFill>
            <a:srgbClr val="F7F7F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 рухових та когнітивних навичок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Розвивальне середовище повинно стимулювати рухову та когнітивну активність дітей, сприяти розвитку фізичної сили, здібності до самостійності, розвитку спостережливості, уваги, пам'яті, мислення та інших когнітивних навичок.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endParaRPr lang="en-US" sz="2000" b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соціально-емоційної компетентності</a:t>
            </a:r>
            <a:endParaRPr lang="en-US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Розвивальне середовище має створювати</a:t>
            </a:r>
            <a:endParaRPr lang="en-US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умови для розвитку соціально-емоційних </a:t>
            </a:r>
            <a:endParaRPr lang="en-US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компетенцій</a:t>
            </a: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дітей, таких як спілкування,</a:t>
            </a:r>
            <a:endParaRPr lang="en-US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емоційний розвиток, взаємодія, самооцінка,</a:t>
            </a:r>
            <a:endParaRPr lang="en-US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саморегуляція, здатність до співпраці та</a:t>
            </a:r>
            <a:endParaRPr lang="en-US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конструктивного розв'язання конфліктів.</a:t>
            </a:r>
            <a:endParaRPr lang="ru-RU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2492400" cy="18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2945903" cy="234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83568" y="141237"/>
            <a:ext cx="7848871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Творчість та самовираження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Розвивальне середовище повинно стимулювати творчість дітей, сприяти їхньому самовираженню, забезпечувати умови для розвитку уяви, фантазії, творчого мислення, експериментування та інших творчих здібностей.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 мовлення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Розвивальне середовище повинно сприяти розвитку мовлення дітей, забезпечувати наявність різноманітних засобів мовленнєвого розвитку, створювати умови для спілкування та взаємодії з дорослими.</a:t>
            </a:r>
            <a:endParaRPr kumimoji="0" lang="uk-UA" sz="2000" b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189013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2880000" cy="191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83568" y="209545"/>
            <a:ext cx="7200800" cy="4170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2852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Якими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мають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бути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освітні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осередки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освітніх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осередків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групових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приміщеннях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традиційно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виокремлюють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uk-UA" sz="2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ігровий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локаціями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ігор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конструкторсько-будівельних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настільних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дидактичних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спортивних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інтелектуальних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AutoShape 3" descr="Ігри в період адаптації дитини до ЗДО - ДНЗ №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49412"/>
            <a:ext cx="3003798" cy="19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74" y="4449131"/>
            <a:ext cx="3384000" cy="225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096344" cy="277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88640"/>
            <a:ext cx="6408712" cy="1080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Осередок ігрової діяльності</a:t>
            </a:r>
            <a:endParaRPr lang="ru-RU" sz="32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85346669"/>
              </p:ext>
            </p:extLst>
          </p:nvPr>
        </p:nvGraphicFramePr>
        <p:xfrm>
          <a:off x="107504" y="1403298"/>
          <a:ext cx="6840760" cy="54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30425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16634" y="183316"/>
            <a:ext cx="4536504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Природничий осередок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73" y="1628800"/>
            <a:ext cx="7272808" cy="646331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місце, де діти можуть досліджувати світ навколо нас, вивчати природні явища, експериментувати та вчитися через досліди та спостереження</a:t>
            </a:r>
            <a:endParaRPr lang="ru-RU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456486" y="843855"/>
            <a:ext cx="936104" cy="78436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319263"/>
            <a:ext cx="7416824" cy="92333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може містити різноманітні матеріали та інструменти, які допомагають дітям вивчати природу та науку, такі як мікроскопи, лупи, камери, акваріуми, наочні посібники та інші наочні засоби</a:t>
            </a:r>
            <a:endParaRPr lang="ru-RU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73" y="3303563"/>
            <a:ext cx="6984776" cy="646331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повинен мати достатній простір та зручні меблі, щоб діти могли займатися дослідженнями та експериментами зручно та безпечно</a:t>
            </a:r>
            <a:endParaRPr lang="ru-RU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75248" y="4005064"/>
            <a:ext cx="6768752" cy="646331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природничий осередок сприяє розвитку екологічної свідомості та поваги до природи, що дуже важливо у сучасному світі.</a:t>
            </a:r>
            <a:endParaRPr lang="ru-RU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5207"/>
            <a:ext cx="2376000" cy="158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98" y="479715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520280" cy="197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4797152"/>
            <a:ext cx="295232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1720" y="404664"/>
            <a:ext cx="4536504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Осередок відпочинку</a:t>
            </a:r>
            <a:endParaRPr lang="ru-RU" sz="32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1289085"/>
            <a:ext cx="655272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Сприяє розвитку дітей, вони можуть розслабитися та відновити свою енергію після напруженої навчальної діяльності та ігор. 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 це місце, де діти можуть розвивати свої творчі здібності та уяву, що сприяє розвитку мислення та інтелектуального потенціалу. 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Крім того, осередок відпочинку допомагає дітям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розвивати свою емоційну стійкість та соціальні навички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93305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506" y="3926764"/>
            <a:ext cx="3243436" cy="243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71500" y="919043"/>
            <a:ext cx="3096344" cy="1440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3306338" y="4208314"/>
            <a:ext cx="5472608" cy="122413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83768" y="115837"/>
            <a:ext cx="4536504" cy="648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Книжковий  осередок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341" y="1038958"/>
            <a:ext cx="3240360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спеціально обладнаний простір, де зібрана книжкова колекція для </a:t>
            </a: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дітей дошкільного віку</a:t>
            </a: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988840"/>
            <a:ext cx="4572000" cy="16312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має на меті популяризацію читання, стимулювання інтересу до книг, розвиток мовлення, пізнавальної активності, творчих здібностей та фантазії дітей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35871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осередок повинен бути оснащений зручними та безпечними меблями:  стелажі, книжкові полиці тощ</a:t>
            </a:r>
            <a:r>
              <a:rPr lang="uk-UA" dirty="0" smtClean="0">
                <a:solidFill>
                  <a:srgbClr val="000099"/>
                </a:solidFill>
              </a:rPr>
              <a:t>о</a:t>
            </a:r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860032" y="1340768"/>
            <a:ext cx="158417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979712" y="1196752"/>
            <a:ext cx="100811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742157" y="2492203"/>
            <a:ext cx="108012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572000" y="3645024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21" y="253038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09" y="465313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584" y="116632"/>
            <a:ext cx="7128792" cy="12241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Осередок СХД</a:t>
            </a:r>
            <a:endParaRPr lang="ru-RU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7865768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4563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077072"/>
            <a:ext cx="2232248" cy="271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183601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75656" y="116632"/>
            <a:ext cx="6264696" cy="12961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Осередок театралізованої діяльності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59632" y="1341349"/>
            <a:ext cx="590465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045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Основною метою створення такого осередку є розвиток творчих та комунікативних здібностей дітей, формування їхньої вміння взаємодіяти з оточуючим світом та розвиток соціальної компетентності.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573016"/>
            <a:ext cx="3096344" cy="12961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Обладнаний різними костюмами, реквізитом, матеріалами для проведення вистав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3501008"/>
            <a:ext cx="3024336" cy="1728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Діти мають вільний доступ до цього осередку, щоб вони могли  самостійно обирати та </a:t>
            </a:r>
            <a:r>
              <a:rPr lang="uk-UA" sz="2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експериментуавти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123728" y="2924944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64088" y="2852936"/>
            <a:ext cx="108012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Золотая маска — Википеди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3885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4632" y="4365104"/>
            <a:ext cx="1894656" cy="244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344565"/>
            <a:ext cx="1678897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116632"/>
            <a:ext cx="7344816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Батьківський осередок</a:t>
            </a:r>
            <a:endParaRPr lang="ru-RU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45926246"/>
              </p:ext>
            </p:extLst>
          </p:nvPr>
        </p:nvGraphicFramePr>
        <p:xfrm>
          <a:off x="1475656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82"/>
          <a:stretch/>
        </p:blipFill>
        <p:spPr bwMode="auto">
          <a:xfrm>
            <a:off x="107504" y="980728"/>
            <a:ext cx="1944216" cy="152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Стенд «Батьківський куточок» - Стенди &quot;Куточки для батьків&quot; / D-Gr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761" y="3130053"/>
            <a:ext cx="22098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131840" y="422829"/>
            <a:ext cx="5904656" cy="1080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Розвивальне середовище </a:t>
            </a:r>
            <a:r>
              <a:rPr lang="uk-UA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грає ключову роль у забезпеченні </a:t>
            </a:r>
            <a:r>
              <a:rPr lang="uk-UA" sz="2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компетентнісного</a:t>
            </a:r>
            <a:r>
              <a:rPr lang="uk-UA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підходу в осв</a:t>
            </a: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іті</a:t>
            </a: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532" y="5085183"/>
            <a:ext cx="741682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Розвивальне</a:t>
            </a:r>
            <a:r>
              <a:rPr lang="ru-RU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умов,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різнобічний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система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матеріальних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їхньої</a:t>
            </a:r>
            <a:r>
              <a:rPr lang="ru-RU" sz="2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endPara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5649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972871"/>
            <a:ext cx="6120680" cy="15841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uk-UA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підхід </a:t>
            </a: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спрямований на розвиток не лише знань, але й умінь, навичок, цінностей та соціальних </a:t>
            </a:r>
            <a:r>
              <a:rPr lang="uk-UA" sz="2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компетенцій</a:t>
            </a:r>
            <a:r>
              <a:rPr lang="uk-UA" sz="2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які допомагають дошкільнику ефективно адаптуватись в різних життєвих ситуаціях</a:t>
            </a:r>
            <a:endPara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555776" y="3573016"/>
            <a:ext cx="72008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303076"/>
            <a:ext cx="243152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32" y="224824"/>
            <a:ext cx="243152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116632"/>
            <a:ext cx="6192688" cy="115212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Виставковий осередок</a:t>
            </a:r>
            <a:endParaRPr lang="ru-RU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6959694"/>
              </p:ext>
            </p:extLst>
          </p:nvPr>
        </p:nvGraphicFramePr>
        <p:xfrm>
          <a:off x="755576" y="19010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19672" y="4293096"/>
            <a:ext cx="6408712" cy="16312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Кількість, види, локальне розміщення осередків у групі може змінюватися залежно від віку дітей, рівня та змісту програмових вимог, нових тенденцій у дошкільній освіті, </a:t>
            </a:r>
            <a:r>
              <a:rPr lang="uk-UA" sz="2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пріорітетних</a:t>
            </a:r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напрямів освітньої роботи з дитячим колективом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85355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984682"/>
            <a:ext cx="2016223" cy="14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07504" y="1412776"/>
            <a:ext cx="7416824" cy="44165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2852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Якими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нормативними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документами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керуватися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Примірний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перелік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ігрового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навчально-дидактичного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обладнання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закладів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дошкільної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затверджений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наказом МОН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19.12.2017 № 1633,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щорічними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>
              <a:solidFill>
                <a:srgbClr val="00009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Перелік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літератури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рекомендованої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МОН для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закладів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дошкільної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освіти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Блог вихователя-методиста ЗДО №9 &amp;quot;Золотий ключик&amp;quot; м.Чортків : Як обладнати  робоче місце вихователя в дошкільному навчальному заклад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-243408"/>
            <a:ext cx="2641422" cy="264142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" name="Рисунок 2" descr="C:\Users\User\Pictures\Screenshots\Снимок экрана (296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744416" cy="504056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dash"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355976" y="602105"/>
            <a:ext cx="4104456" cy="52629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Фахівцями УІРО розроблено  видання «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Середовище, що належить дітям: порадник для педагогів закладів дошкільної освіти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 (одна із його авторок — перша заступниця директора 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УІРО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Наталія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Софій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).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 видання присвячено питанням організації інклюзивного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освітнього середовища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835696" y="332656"/>
            <a:ext cx="4818948" cy="9386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22852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Як запобігти надлишковості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07055605"/>
              </p:ext>
            </p:extLst>
          </p:nvPr>
        </p:nvGraphicFramePr>
        <p:xfrm>
          <a:off x="1547664" y="9807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Восклицательный знак - Создать мем - Meme-arsenal.c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4624"/>
            <a:ext cx="1296144" cy="259228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19572" y="4132747"/>
            <a:ext cx="7225685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Головне   — не перетворити впровадження модних </a:t>
            </a:r>
            <a:r>
              <a:rPr lang="uk-UA" sz="2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лайфхаків</a:t>
            </a:r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на самоціль, а рухатися курсом інноваційного поступу заради поліпшення якості освіти, щасливого проживання нашими вихованцями неповторного періоду дошкільного дитинства </a:t>
            </a:r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984" y="3429000"/>
            <a:ext cx="864096" cy="70744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1325017"/>
            <a:ext cx="7128792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sng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Використані джерела: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створити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інноваційне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розвивальне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/О.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Низьковська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//Вихователь-методист дошкільного закладу.-2019.-№8.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Розвивальне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наповнити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осередки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/Л.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Лохвицька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//Вихователь-методист дошкільного закладу.-2018.-№10.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https://uied.org.ua/seredovishhe-shho-nalezhit-dityam-poradnik-dlya-pedagogiv-zakladiv-doshkilnoyi-osviti/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онсультація для батьків: &amp;quot;Адаптація дітей до дитячого садочка&amp;quot; - ДНЗ №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24944"/>
            <a:ext cx="6230807" cy="3638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0241795">
            <a:off x="333168" y="1483184"/>
            <a:ext cx="732981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Дякую за увагу</a:t>
            </a:r>
            <a:r>
              <a:rPr lang="uk-UA" sz="6600" dirty="0" smtClean="0">
                <a:solidFill>
                  <a:srgbClr val="000099"/>
                </a:solidFill>
              </a:rPr>
              <a:t>!</a:t>
            </a:r>
            <a:endParaRPr lang="ru-RU" sz="6600" dirty="0">
              <a:solidFill>
                <a:srgbClr val="00009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332656"/>
            <a:ext cx="4464496" cy="2304256"/>
          </a:xfrm>
        </p:spPr>
        <p:txBody>
          <a:bodyPr>
            <a:noAutofit/>
          </a:bodyPr>
          <a:lstStyle/>
          <a:p>
            <a:r>
              <a:rPr lang="uk-UA" sz="2400" i="1" dirty="0">
                <a:solidFill>
                  <a:srgbClr val="000099"/>
                </a:solidFill>
              </a:rPr>
              <a:t>розвивальне середовище – це сукупність умов, які забезпечують різнобічний розвиток </a:t>
            </a:r>
            <a:r>
              <a:rPr lang="uk-UA" sz="2400" i="1" dirty="0" smtClean="0">
                <a:solidFill>
                  <a:srgbClr val="000099"/>
                </a:solidFill>
              </a:rPr>
              <a:t>дітей</a:t>
            </a:r>
            <a:endParaRPr lang="ru-RU" sz="2400" i="1" dirty="0">
              <a:solidFill>
                <a:srgbClr val="000099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283968" y="3283634"/>
            <a:ext cx="4534130" cy="3457734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000099"/>
                </a:solidFill>
              </a:rPr>
              <a:t> </a:t>
            </a:r>
            <a:r>
              <a:rPr lang="uk-UA" sz="3200" b="1" dirty="0">
                <a:solidFill>
                  <a:srgbClr val="000099"/>
                </a:solidFill>
              </a:rPr>
              <a:t>розвивальне середовище – це </a:t>
            </a:r>
            <a:r>
              <a:rPr lang="uk-UA" sz="3200" b="1" dirty="0" smtClean="0">
                <a:solidFill>
                  <a:srgbClr val="000099"/>
                </a:solidFill>
              </a:rPr>
              <a:t>осередок успіху </a:t>
            </a:r>
            <a:r>
              <a:rPr lang="uk-UA" sz="3200" b="1" dirty="0">
                <a:solidFill>
                  <a:srgbClr val="000099"/>
                </a:solidFill>
              </a:rPr>
              <a:t>усіх дітей, незалежно від їхніх індивідуальних </a:t>
            </a:r>
            <a:r>
              <a:rPr lang="uk-UA" sz="3200" b="1" dirty="0" smtClean="0">
                <a:solidFill>
                  <a:srgbClr val="000099"/>
                </a:solidFill>
              </a:rPr>
              <a:t>особливостей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690450" cy="3690450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39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4664"/>
            <a:ext cx="8352928" cy="1077218"/>
          </a:xfrm>
          <a:prstGeom prst="rect">
            <a:avLst/>
          </a:prstGeom>
          <a:ln w="57150"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25000" dir="5400000" rotWithShape="0">
              <a:schemeClr val="accent5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Основними складовими розвивального середовища є: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53036114"/>
              </p:ext>
            </p:extLst>
          </p:nvPr>
        </p:nvGraphicFramePr>
        <p:xfrm>
          <a:off x="1451992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172819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66" y="5085184"/>
            <a:ext cx="2016000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5560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4472" y="2276872"/>
            <a:ext cx="5904656" cy="1440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Дорослий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своїй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педагогічній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керується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положенням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75366" y="3848460"/>
            <a:ext cx="6408712" cy="2736304"/>
          </a:xfrm>
          <a:prstGeom prst="downArrow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над, а разом»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756084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0099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Однією з основних умов створення в ЗДО розвивального середовища для дітей дошкільного віку є опора на </a:t>
            </a:r>
            <a:r>
              <a:rPr lang="uk-UA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особистісно</a:t>
            </a: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орієнтовану модель взаємодії між педагогом і дітьми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140" y="1950985"/>
            <a:ext cx="2592288" cy="22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119" y="4653136"/>
            <a:ext cx="2948331" cy="19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03648" y="188640"/>
            <a:ext cx="5264647" cy="969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0099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none" lIns="91440" tIns="22852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ЯКИХ ВИМОГ ДОТРИМУВАТИСЬ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Восклицательный знак - Создать мем -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2" y="188640"/>
            <a:ext cx="1083988" cy="2016224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31649" y="1806013"/>
            <a:ext cx="5404468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000099"/>
            </a:solidFill>
            <a:prstDash val="lgDashDotDot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Насиченість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uk-UA" sz="32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 ранньому віці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предметна;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молодшому та середньому дошкільному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сюжетно-рольова гра;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старшому дошкільному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гра з правилами.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245" y="116632"/>
            <a:ext cx="2265811" cy="25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645093"/>
            <a:ext cx="2988000" cy="19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725144"/>
            <a:ext cx="2808311" cy="20358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188640"/>
            <a:ext cx="6624736" cy="45858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Динамічність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 може містити    складові в такому співвідношенні, %: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робоча зона — 30;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активної діяльності — 50;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спокійної діяльності — 20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9800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622" y="4780588"/>
            <a:ext cx="2733778" cy="199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80588"/>
            <a:ext cx="3405758" cy="178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9512" y="51880"/>
            <a:ext cx="763284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Поліфункціональність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об’єкти   розвивального середовища   виконують різні функції та розв’язують різні завдання.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800" b="1" i="1" dirty="0">
              <a:solidFill>
                <a:srgbClr val="3333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Такі предмети стимулюють взаємодію дорослих і дітей і їхню різноманітну активність, допомагають розвивати ігрову діяльність і поєднувати різні види діяльності.  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653136"/>
            <a:ext cx="303136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430999"/>
            <a:ext cx="28083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51520" y="219999"/>
            <a:ext cx="7704856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Варіативність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наявність у групі </a:t>
            </a:r>
            <a:r>
              <a:rPr kumimoji="0" lang="uk-UA" sz="2000" b="1" i="1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різноманітних осередків і відповідних їм матеріалів, ігор, іграшок та обладнання.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Доступність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 іграшки, ігрове обладнання, матеріали та посібники розміщені в доступних для вихованців місцях, зокрема для дітей з особливими освітніми потребами.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Безпечність -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вихователі використовують лише сертифіковану продукцію, яка </a:t>
            </a:r>
            <a:r>
              <a:rPr kumimoji="0" lang="uk-UA" sz="2000" b="1" i="1" u="sng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відповідає санітарним вимогам і має психолого-педагогічну цінність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7D72B-FF1F-4C8C-B16C-EAC5069564C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45680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09634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540</TotalTime>
  <Words>906</Words>
  <Application>Microsoft Office PowerPoint</Application>
  <PresentationFormat>Экран (4:3)</PresentationFormat>
  <Paragraphs>168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ФОРМУВАННЯ КРЕАТИВНО-РОЗВИВАЛЬНОГО СЕРЕДОВИЩА ЯК СПОСІБ ЗАБЕЗПЕЧЕННЯ РЕАЛІЗАЦІЇ КОМПЕТЕНТНІСНОГО ПІДХОДУ В ЗАКЛАДІ ДОШКІЛЬНОЇ ОСВІТИ</vt:lpstr>
      <vt:lpstr>Презентация PowerPoint</vt:lpstr>
      <vt:lpstr>розвивальне середовище – це сукупність умов, які забезпечують різнобічний розвиток дітей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КРЕАТИВНО-ВИХОВНОГО СЕРЕДОВИЩА ДЛЯ ДЕМОКРАТИЧНОГО РОЗВИТКУ ПЕДАГОГІКИ ПАРТНЕРСТВА</dc:title>
  <dc:creator>User</dc:creator>
  <cp:lastModifiedBy>Пользователь</cp:lastModifiedBy>
  <cp:revision>64</cp:revision>
  <dcterms:created xsi:type="dcterms:W3CDTF">2021-11-15T10:09:57Z</dcterms:created>
  <dcterms:modified xsi:type="dcterms:W3CDTF">2023-05-22T13:20:45Z</dcterms:modified>
</cp:coreProperties>
</file>